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334" r:id="rId5"/>
    <p:sldId id="326" r:id="rId6"/>
    <p:sldId id="337" r:id="rId7"/>
    <p:sldId id="338" r:id="rId8"/>
    <p:sldId id="339" r:id="rId9"/>
    <p:sldId id="434" r:id="rId10"/>
    <p:sldId id="341" r:id="rId11"/>
    <p:sldId id="435" r:id="rId12"/>
    <p:sldId id="436" r:id="rId13"/>
    <p:sldId id="437" r:id="rId14"/>
    <p:sldId id="439" r:id="rId15"/>
    <p:sldId id="440" r:id="rId16"/>
    <p:sldId id="306" r:id="rId17"/>
    <p:sldId id="438" r:id="rId18"/>
  </p:sldIdLst>
  <p:sldSz cx="9144000" cy="5143500" type="screen16x9"/>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Melegari" initials="SM"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B7C1"/>
    <a:srgbClr val="1B3F7D"/>
    <a:srgbClr val="DBE1E6"/>
    <a:srgbClr val="EC2F00"/>
    <a:srgbClr val="324854"/>
    <a:srgbClr val="B5D1E6"/>
    <a:srgbClr val="1D3F7E"/>
    <a:srgbClr val="003F7D"/>
    <a:srgbClr val="697884"/>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0376" autoAdjust="0"/>
  </p:normalViewPr>
  <p:slideViewPr>
    <p:cSldViewPr>
      <p:cViewPr>
        <p:scale>
          <a:sx n="99" d="100"/>
          <a:sy n="99" d="100"/>
        </p:scale>
        <p:origin x="1138" y="77"/>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1" d="100"/>
          <a:sy n="71" d="100"/>
        </p:scale>
        <p:origin x="1748" y="3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it-IT"/>
          </a:p>
        </p:txBody>
      </p:sp>
      <p:sp>
        <p:nvSpPr>
          <p:cNvPr id="4" name="Segnaposto piè di pagina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E257709F-20BB-8F4D-99FB-C91FD1854DD5}" type="slidenum">
              <a:rPr lang="it-IT" smtClean="0"/>
              <a:t>‹#›</a:t>
            </a:fld>
            <a:endParaRPr lang="it-IT"/>
          </a:p>
        </p:txBody>
      </p:sp>
      <p:sp>
        <p:nvSpPr>
          <p:cNvPr id="6" name="Segnaposto data 5"/>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9EB4F748-3377-D94F-AAF6-4EEAB49811AB}" type="datetimeFigureOut">
              <a:rPr lang="it-IT" smtClean="0"/>
              <a:t>16/11/2019</a:t>
            </a:fld>
            <a:endParaRPr lang="it-IT"/>
          </a:p>
        </p:txBody>
      </p:sp>
    </p:spTree>
    <p:extLst>
      <p:ext uri="{BB962C8B-B14F-4D97-AF65-F5344CB8AC3E}">
        <p14:creationId xmlns:p14="http://schemas.microsoft.com/office/powerpoint/2010/main" val="1782165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FDB5273-97F1-2B4C-9DC3-FEE8997EE064}" type="datetimeFigureOut">
              <a:rPr lang="it-IT" smtClean="0"/>
              <a:t>16/11/2019</a:t>
            </a:fld>
            <a:endParaRPr lang="it-IT"/>
          </a:p>
        </p:txBody>
      </p:sp>
      <p:sp>
        <p:nvSpPr>
          <p:cNvPr id="4" name="Segnaposto immagin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BF8AE36-1766-4B43-96CA-6925F4A3578D}" type="slidenum">
              <a:rPr lang="it-IT" smtClean="0"/>
              <a:t>‹#›</a:t>
            </a:fld>
            <a:endParaRPr lang="it-IT"/>
          </a:p>
        </p:txBody>
      </p:sp>
    </p:spTree>
    <p:extLst>
      <p:ext uri="{BB962C8B-B14F-4D97-AF65-F5344CB8AC3E}">
        <p14:creationId xmlns:p14="http://schemas.microsoft.com/office/powerpoint/2010/main" val="3590704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ithub.com/nert-nlp/streusl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aclweb.org/anthology/W15-0904/" TargetMode="External"/><Relationship Id="rId5" Type="http://schemas.openxmlformats.org/officeDocument/2006/relationships/hyperlink" Target="http://multiword.sourceforge.net/PHITE.php%3Fsitesig%3DFILES%26page%3DFILES_20_Data_Sets" TargetMode="External"/><Relationship Id="rId4" Type="http://schemas.openxmlformats.org/officeDocument/2006/relationships/hyperlink" Target="http://www.cs.cmu.edu/~ark/LexSe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8AE36-1766-4B43-96CA-6925F4A3578D}" type="slidenum">
              <a:rPr lang="it-IT" smtClean="0"/>
              <a:t>6</a:t>
            </a:fld>
            <a:endParaRPr lang="it-IT"/>
          </a:p>
        </p:txBody>
      </p:sp>
    </p:spTree>
    <p:extLst>
      <p:ext uri="{BB962C8B-B14F-4D97-AF65-F5344CB8AC3E}">
        <p14:creationId xmlns:p14="http://schemas.microsoft.com/office/powerpoint/2010/main" val="102849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n-US" sz="1200" b="0" i="0" u="none" strike="noStrike" kern="1200" baseline="0" dirty="0">
                <a:solidFill>
                  <a:schemeClr val="tx1"/>
                </a:solidFill>
                <a:latin typeface="+mn-lt"/>
                <a:ea typeface="+mn-ea"/>
                <a:cs typeface="+mn-cs"/>
              </a:rPr>
              <a:t>the classifier learning process benefits from the conflation of different term and word variations (sf, t) into a base form (l). However, grouping raw tokens into terms (sf ) only generates a slight improvement in the classifier performance with respect to using only tokens (t).</a:t>
            </a:r>
          </a:p>
          <a:p>
            <a:pPr marL="171450" indent="-171450">
              <a:buFontTx/>
              <a:buChar char="-"/>
            </a:pPr>
            <a:r>
              <a:rPr lang="en-US" sz="1200" b="0" i="0" u="none" strike="noStrike" kern="1200" baseline="0" dirty="0">
                <a:solidFill>
                  <a:schemeClr val="tx1"/>
                </a:solidFill>
                <a:latin typeface="+mn-lt"/>
                <a:ea typeface="+mn-ea"/>
                <a:cs typeface="+mn-cs"/>
              </a:rPr>
              <a:t>precision-wise the part-of-speech information in combination with surface forms and lemmas is very relevant</a:t>
            </a:r>
          </a:p>
          <a:p>
            <a:r>
              <a:rPr lang="en-US" sz="1200" b="0" i="0" u="none" strike="noStrike" kern="1200" baseline="0" dirty="0">
                <a:solidFill>
                  <a:schemeClr val="tx1"/>
                </a:solidFill>
                <a:latin typeface="+mn-lt"/>
                <a:ea typeface="+mn-ea"/>
                <a:cs typeface="+mn-cs"/>
              </a:rPr>
              <a:t>- The recall analysis shows a different picture since the grammar information (g) does not seem to have a decisive role on the classifier performance. Surface forms and lemmas generates the classifier with highest recall. Nevertheless, in this analysis concepts (c) gain more relevance always in combination with either sf</a:t>
            </a:r>
          </a:p>
          <a:p>
            <a:r>
              <a:rPr lang="en-US" sz="1200" b="0" i="0" u="none" strike="noStrike" kern="1200" baseline="0" dirty="0">
                <a:solidFill>
                  <a:schemeClr val="tx1"/>
                </a:solidFill>
                <a:latin typeface="+mn-lt"/>
                <a:ea typeface="+mn-ea"/>
                <a:cs typeface="+mn-cs"/>
              </a:rPr>
              <a:t>or l. The combination of l and c seems to benefit recall since it is presented in 3 of the top 5 classifiers. In contrast, when concepts are combined with sf the recall is lower</a:t>
            </a:r>
          </a:p>
          <a:p>
            <a:pPr marL="171450" indent="-171450">
              <a:buFontTx/>
              <a:buChar char="-"/>
            </a:pPr>
            <a:endParaRPr lang="en-US" dirty="0"/>
          </a:p>
        </p:txBody>
      </p:sp>
      <p:sp>
        <p:nvSpPr>
          <p:cNvPr id="4" name="Marcador de número de diapositiva 3"/>
          <p:cNvSpPr>
            <a:spLocks noGrp="1"/>
          </p:cNvSpPr>
          <p:nvPr>
            <p:ph type="sldNum" sz="quarter" idx="5"/>
          </p:nvPr>
        </p:nvSpPr>
        <p:spPr/>
        <p:txBody>
          <a:bodyPr/>
          <a:lstStyle/>
          <a:p>
            <a:fld id="{3BF8AE36-1766-4B43-96CA-6925F4A3578D}" type="slidenum">
              <a:rPr lang="it-IT" smtClean="0"/>
              <a:t>10</a:t>
            </a:fld>
            <a:endParaRPr lang="it-IT"/>
          </a:p>
        </p:txBody>
      </p:sp>
    </p:spTree>
    <p:extLst>
      <p:ext uri="{BB962C8B-B14F-4D97-AF65-F5344CB8AC3E}">
        <p14:creationId xmlns:p14="http://schemas.microsoft.com/office/powerpoint/2010/main" val="79282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MWE datasets</a:t>
            </a:r>
          </a:p>
          <a:p>
            <a:r>
              <a:rPr lang="en-US" sz="1200" u="sng" kern="1200" dirty="0">
                <a:solidFill>
                  <a:schemeClr val="tx1"/>
                </a:solidFill>
                <a:effectLst/>
                <a:latin typeface="+mn-lt"/>
                <a:ea typeface="+mn-ea"/>
                <a:cs typeface="+mn-cs"/>
                <a:hlinkClick r:id="rId3"/>
              </a:rPr>
              <a:t>https://github.com/nert-nlp/streusle</a:t>
            </a:r>
            <a:r>
              <a:rPr lang="en-US" sz="1200" kern="1200" dirty="0">
                <a:solidFill>
                  <a:schemeClr val="tx1"/>
                </a:solidFill>
                <a:effectLst/>
                <a:latin typeface="+mn-lt"/>
                <a:ea typeface="+mn-ea"/>
                <a:cs typeface="+mn-cs"/>
              </a:rPr>
              <a:t>;  a corpus of online reviews hand-annotated for comprehensive multiword expressions and for noun, verb, and preposition </a:t>
            </a:r>
            <a:r>
              <a:rPr lang="en-US" sz="1200" kern="1200" dirty="0" err="1">
                <a:solidFill>
                  <a:schemeClr val="tx1"/>
                </a:solidFill>
                <a:effectLst/>
                <a:latin typeface="+mn-lt"/>
                <a:ea typeface="+mn-ea"/>
                <a:cs typeface="+mn-cs"/>
              </a:rPr>
              <a:t>supersenses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http://www.cs.cmu.edu/~ark/LexSem/</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http://multiword.sourceforge.net/PHITE.php%3Fsitesig%3DFILES%26page%3DFILES_20_Data_Sets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https://www.aclweb.org/anthology/W15-0904/</a:t>
            </a:r>
            <a:endParaRPr lang="es-E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F8AE36-1766-4B43-96CA-6925F4A3578D}" type="slidenum">
              <a:rPr lang="it-IT" smtClean="0"/>
              <a:t>12</a:t>
            </a:fld>
            <a:endParaRPr lang="it-IT"/>
          </a:p>
        </p:txBody>
      </p:sp>
    </p:spTree>
    <p:extLst>
      <p:ext uri="{BB962C8B-B14F-4D97-AF65-F5344CB8AC3E}">
        <p14:creationId xmlns:p14="http://schemas.microsoft.com/office/powerpoint/2010/main" val="318521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 the other hand, results in table 4 and 5 are not directly comparable</a:t>
            </a:r>
          </a:p>
          <a:p>
            <a:r>
              <a:rPr lang="en-US" sz="1200" b="0" i="0" u="none" strike="noStrike" kern="1200" baseline="0" dirty="0">
                <a:solidFill>
                  <a:schemeClr val="tx1"/>
                </a:solidFill>
                <a:latin typeface="+mn-lt"/>
                <a:ea typeface="+mn-ea"/>
                <a:cs typeface="+mn-cs"/>
              </a:rPr>
              <a:t>since the embeddings are generated with a different algorithms</a:t>
            </a:r>
          </a:p>
          <a:p>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FastText</a:t>
            </a:r>
            <a:r>
              <a:rPr lang="en-US" sz="1200" b="0" i="0" u="none" strike="noStrike" kern="1200" baseline="0" dirty="0">
                <a:solidFill>
                  <a:schemeClr val="tx1"/>
                </a:solidFill>
                <a:latin typeface="+mn-lt"/>
                <a:ea typeface="+mn-ea"/>
                <a:cs typeface="+mn-cs"/>
              </a:rPr>
              <a:t> vs </a:t>
            </a:r>
            <a:r>
              <a:rPr lang="en-US" sz="1200" b="0" i="0" u="none" strike="noStrike" kern="1200" baseline="0" dirty="0" err="1">
                <a:solidFill>
                  <a:schemeClr val="tx1"/>
                </a:solidFill>
                <a:latin typeface="+mn-lt"/>
                <a:ea typeface="+mn-ea"/>
                <a:cs typeface="+mn-cs"/>
              </a:rPr>
              <a:t>Vecsigrafo</a:t>
            </a:r>
            <a:r>
              <a:rPr lang="en-US" sz="1200" b="0" i="0" u="none" strike="noStrike" kern="1200" baseline="0" dirty="0">
                <a:solidFill>
                  <a:schemeClr val="tx1"/>
                </a:solidFill>
                <a:latin typeface="+mn-lt"/>
                <a:ea typeface="+mn-ea"/>
                <a:cs typeface="+mn-cs"/>
              </a:rPr>
              <a:t>). For example </a:t>
            </a:r>
            <a:r>
              <a:rPr lang="en-US" sz="1200" b="0" i="0" u="none" strike="noStrike" kern="1200" baseline="0" dirty="0" err="1">
                <a:solidFill>
                  <a:schemeClr val="tx1"/>
                </a:solidFill>
                <a:latin typeface="+mn-lt"/>
                <a:ea typeface="+mn-ea"/>
                <a:cs typeface="+mn-cs"/>
              </a:rPr>
              <a:t>FastText</a:t>
            </a:r>
            <a:r>
              <a:rPr lang="en-US" sz="1200" b="0" i="0" u="none" strike="noStrike" kern="1200" baseline="0" dirty="0">
                <a:solidFill>
                  <a:schemeClr val="tx1"/>
                </a:solidFill>
                <a:latin typeface="+mn-lt"/>
                <a:ea typeface="+mn-ea"/>
                <a:cs typeface="+mn-cs"/>
              </a:rPr>
              <a:t> token embeddings</a:t>
            </a:r>
          </a:p>
          <a:p>
            <a:r>
              <a:rPr lang="en-US" sz="1200" b="0" i="0" u="none" strike="noStrike" kern="1200" baseline="0" dirty="0">
                <a:solidFill>
                  <a:schemeClr val="tx1"/>
                </a:solidFill>
                <a:latin typeface="+mn-lt"/>
                <a:ea typeface="+mn-ea"/>
                <a:cs typeface="+mn-cs"/>
              </a:rPr>
              <a:t>generate a better classifier than using </a:t>
            </a:r>
            <a:r>
              <a:rPr lang="en-US" sz="1200" b="0" i="0" u="none" strike="noStrike" kern="1200" baseline="0" dirty="0" err="1">
                <a:solidFill>
                  <a:schemeClr val="tx1"/>
                </a:solidFill>
                <a:latin typeface="+mn-lt"/>
                <a:ea typeface="+mn-ea"/>
                <a:cs typeface="+mn-cs"/>
              </a:rPr>
              <a:t>Vecisgrafo</a:t>
            </a:r>
            <a:r>
              <a:rPr lang="en-US" sz="1200" b="0" i="0" u="none" strike="noStrike" kern="1200" baseline="0" dirty="0">
                <a:solidFill>
                  <a:schemeClr val="tx1"/>
                </a:solidFill>
                <a:latin typeface="+mn-lt"/>
                <a:ea typeface="+mn-ea"/>
                <a:cs typeface="+mn-cs"/>
              </a:rPr>
              <a:t> token</a:t>
            </a:r>
          </a:p>
          <a:p>
            <a:r>
              <a:rPr lang="en-US" sz="1200" b="0" i="0" u="none" strike="noStrike" kern="1200" baseline="0" dirty="0">
                <a:solidFill>
                  <a:schemeClr val="tx1"/>
                </a:solidFill>
                <a:latin typeface="+mn-lt"/>
                <a:ea typeface="+mn-ea"/>
                <a:cs typeface="+mn-cs"/>
              </a:rPr>
              <a:t>embeddings, and remarkably </a:t>
            </a:r>
            <a:r>
              <a:rPr lang="en-US" sz="1200" b="0" i="0" u="none" strike="noStrike" kern="1200" baseline="0" dirty="0" err="1">
                <a:solidFill>
                  <a:schemeClr val="tx1"/>
                </a:solidFill>
                <a:latin typeface="+mn-lt"/>
                <a:ea typeface="+mn-ea"/>
                <a:cs typeface="+mn-cs"/>
              </a:rPr>
              <a:t>FastText</a:t>
            </a:r>
            <a:r>
              <a:rPr lang="en-US" sz="1200" b="0" i="0" u="none" strike="noStrike" kern="1200" baseline="0" dirty="0">
                <a:solidFill>
                  <a:schemeClr val="tx1"/>
                </a:solidFill>
                <a:latin typeface="+mn-lt"/>
                <a:ea typeface="+mn-ea"/>
                <a:cs typeface="+mn-cs"/>
              </a:rPr>
              <a:t> embeddings in both cases</a:t>
            </a:r>
          </a:p>
          <a:p>
            <a:r>
              <a:rPr lang="en-US" sz="1200" b="0" i="0" u="none" strike="noStrike" kern="1200" baseline="0" dirty="0">
                <a:solidFill>
                  <a:schemeClr val="tx1"/>
                </a:solidFill>
                <a:latin typeface="+mn-lt"/>
                <a:ea typeface="+mn-ea"/>
                <a:cs typeface="+mn-cs"/>
              </a:rPr>
              <a:t>reach the highest precision of all the tested embeddings. Nevertheless,</a:t>
            </a:r>
          </a:p>
          <a:p>
            <a:r>
              <a:rPr lang="en-US" sz="1200" b="0" i="0" u="none" strike="noStrike" kern="1200" baseline="0" dirty="0">
                <a:solidFill>
                  <a:schemeClr val="tx1"/>
                </a:solidFill>
                <a:latin typeface="+mn-lt"/>
                <a:ea typeface="+mn-ea"/>
                <a:cs typeface="+mn-cs"/>
              </a:rPr>
              <a:t>we can see that the f-measure of the classifier that uses</a:t>
            </a:r>
          </a:p>
          <a:p>
            <a:r>
              <a:rPr lang="en-US" sz="1200" b="0" i="0" u="none" strike="noStrike" kern="1200" baseline="0" dirty="0" err="1">
                <a:solidFill>
                  <a:schemeClr val="tx1"/>
                </a:solidFill>
                <a:latin typeface="+mn-lt"/>
                <a:ea typeface="+mn-ea"/>
                <a:cs typeface="+mn-cs"/>
              </a:rPr>
              <a:t>FastText</a:t>
            </a:r>
            <a:r>
              <a:rPr lang="en-US" sz="1200" b="0" i="0" u="none" strike="noStrike" kern="1200" baseline="0" dirty="0">
                <a:solidFill>
                  <a:schemeClr val="tx1"/>
                </a:solidFill>
                <a:latin typeface="+mn-lt"/>
                <a:ea typeface="+mn-ea"/>
                <a:cs typeface="+mn-cs"/>
              </a:rPr>
              <a:t> character-</a:t>
            </a:r>
            <a:r>
              <a:rPr lang="en-US" sz="1200" b="0" i="0" u="none" strike="noStrike" kern="1200" baseline="0" dirty="0" err="1">
                <a:solidFill>
                  <a:schemeClr val="tx1"/>
                </a:solidFill>
                <a:latin typeface="+mn-lt"/>
                <a:ea typeface="+mn-ea"/>
                <a:cs typeface="+mn-cs"/>
              </a:rPr>
              <a:t>ngram</a:t>
            </a:r>
            <a:r>
              <a:rPr lang="en-US" sz="1200" b="0" i="0" u="none" strike="noStrike" kern="1200" baseline="0" dirty="0">
                <a:solidFill>
                  <a:schemeClr val="tx1"/>
                </a:solidFill>
                <a:latin typeface="+mn-lt"/>
                <a:ea typeface="+mn-ea"/>
                <a:cs typeface="+mn-cs"/>
              </a:rPr>
              <a:t> embeddings is lesser than the first 11</a:t>
            </a:r>
          </a:p>
          <a:p>
            <a:r>
              <a:rPr lang="en-US" sz="1200" b="0" i="0" u="none" strike="noStrike" kern="1200" baseline="0" dirty="0">
                <a:solidFill>
                  <a:schemeClr val="tx1"/>
                </a:solidFill>
                <a:latin typeface="+mn-lt"/>
                <a:ea typeface="+mn-ea"/>
                <a:cs typeface="+mn-cs"/>
              </a:rPr>
              <a:t>results reported in table 4, including the classifier that uses only</a:t>
            </a:r>
          </a:p>
          <a:p>
            <a:r>
              <a:rPr lang="en-US" sz="1200" b="0" i="0" u="none" strike="noStrike" kern="1200" baseline="0" dirty="0">
                <a:solidFill>
                  <a:schemeClr val="tx1"/>
                </a:solidFill>
                <a:latin typeface="+mn-lt"/>
                <a:ea typeface="+mn-ea"/>
                <a:cs typeface="+mn-cs"/>
              </a:rPr>
              <a:t>lemmas.</a:t>
            </a:r>
            <a:endParaRPr lang="en-US" dirty="0"/>
          </a:p>
        </p:txBody>
      </p:sp>
      <p:sp>
        <p:nvSpPr>
          <p:cNvPr id="4" name="Marcador de número de diapositiva 3"/>
          <p:cNvSpPr>
            <a:spLocks noGrp="1"/>
          </p:cNvSpPr>
          <p:nvPr>
            <p:ph type="sldNum" sz="quarter" idx="5"/>
          </p:nvPr>
        </p:nvSpPr>
        <p:spPr/>
        <p:txBody>
          <a:bodyPr/>
          <a:lstStyle/>
          <a:p>
            <a:fld id="{3BF8AE36-1766-4B43-96CA-6925F4A3578D}" type="slidenum">
              <a:rPr lang="it-IT" smtClean="0"/>
              <a:t>14</a:t>
            </a:fld>
            <a:endParaRPr lang="it-IT"/>
          </a:p>
        </p:txBody>
      </p:sp>
    </p:spTree>
    <p:extLst>
      <p:ext uri="{BB962C8B-B14F-4D97-AF65-F5344CB8AC3E}">
        <p14:creationId xmlns:p14="http://schemas.microsoft.com/office/powerpoint/2010/main" val="2603189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twitter.com/Expert_System" TargetMode="External"/><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lvl1pPr>
              <a:defRPr baseline="0"/>
            </a:lvl1pPr>
          </a:lstStyle>
          <a:p>
            <a:r>
              <a:rPr lang="it-IT" dirty="0"/>
              <a:t>Click to </a:t>
            </a:r>
            <a:r>
              <a:rPr lang="it-IT" dirty="0" err="1"/>
              <a:t>change</a:t>
            </a:r>
            <a:r>
              <a:rPr lang="it-IT" dirty="0"/>
              <a:t> Title</a:t>
            </a:r>
          </a:p>
        </p:txBody>
      </p:sp>
      <p:sp>
        <p:nvSpPr>
          <p:cNvPr id="5" name="Segnaposto contenuto 2"/>
          <p:cNvSpPr>
            <a:spLocks noGrp="1"/>
          </p:cNvSpPr>
          <p:nvPr>
            <p:ph sz="half" idx="11" hasCustomPrompt="1"/>
          </p:nvPr>
        </p:nvSpPr>
        <p:spPr>
          <a:xfrm>
            <a:off x="23912" y="3776055"/>
            <a:ext cx="9120088" cy="523887"/>
          </a:xfrm>
          <a:prstGeom prst="rect">
            <a:avLst/>
          </a:prstGeom>
        </p:spPr>
        <p:txBody>
          <a:bodyPr lIns="180000"/>
          <a:lstStyle>
            <a:lvl1pPr marL="0" indent="0" algn="ctr">
              <a:buClr>
                <a:srgbClr val="EC2F00"/>
              </a:buClr>
              <a:buFontTx/>
              <a:buNone/>
              <a:defRPr sz="2000">
                <a:solidFill>
                  <a:schemeClr val="bg1"/>
                </a:solidFill>
              </a:defRPr>
            </a:lvl1pPr>
            <a:lvl2pPr marL="457200" indent="0" algn="ctr">
              <a:buClr>
                <a:srgbClr val="EC2F00"/>
              </a:buClr>
              <a:buSzPct val="80000"/>
              <a:buFontTx/>
              <a:buNone/>
              <a:defRPr sz="2000">
                <a:solidFill>
                  <a:srgbClr val="1B3F7D"/>
                </a:solidFill>
              </a:defRPr>
            </a:lvl2pPr>
            <a:lvl3pPr marL="914400" indent="0" algn="ctr">
              <a:buClr>
                <a:srgbClr val="EC2F00"/>
              </a:buClr>
              <a:buSzPct val="50000"/>
              <a:buFontTx/>
              <a:buNone/>
              <a:defRPr sz="2000">
                <a:solidFill>
                  <a:srgbClr val="1B3F7D"/>
                </a:solidFill>
              </a:defRPr>
            </a:lvl3pPr>
            <a:lvl4pPr marL="1371600" indent="0" algn="ctr">
              <a:buClr>
                <a:srgbClr val="EC2F00"/>
              </a:buClr>
              <a:buSzPct val="30000"/>
              <a:buFontTx/>
              <a:buNone/>
              <a:defRPr sz="2000">
                <a:solidFill>
                  <a:srgbClr val="1B3F7D"/>
                </a:solidFill>
              </a:defRPr>
            </a:lvl4pPr>
            <a:lvl5pPr marL="1828800" indent="0" algn="ctr">
              <a:buClr>
                <a:srgbClr val="EC2F00"/>
              </a:buClr>
              <a:buSzPct val="30000"/>
              <a:buFontTx/>
              <a:buNone/>
              <a:defRPr sz="2000">
                <a:solidFill>
                  <a:srgbClr val="1B3F7D"/>
                </a:solidFill>
              </a:defRPr>
            </a:lvl5pPr>
            <a:lvl6pPr>
              <a:defRPr sz="1800"/>
            </a:lvl6pPr>
            <a:lvl7pPr>
              <a:defRPr sz="1800"/>
            </a:lvl7pPr>
            <a:lvl8pPr>
              <a:defRPr sz="1800"/>
            </a:lvl8pPr>
            <a:lvl9pPr>
              <a:defRPr sz="1800"/>
            </a:lvl9pPr>
          </a:lstStyle>
          <a:p>
            <a:pPr lvl="0"/>
            <a:r>
              <a:rPr lang="it-IT" dirty="0"/>
              <a:t>Click to </a:t>
            </a:r>
            <a:r>
              <a:rPr lang="it-IT" dirty="0" err="1"/>
              <a:t>change</a:t>
            </a:r>
            <a:r>
              <a:rPr lang="it-IT" dirty="0"/>
              <a:t> </a:t>
            </a:r>
            <a:r>
              <a:rPr lang="it-IT" dirty="0" err="1"/>
              <a:t>subtitle</a:t>
            </a:r>
            <a:endParaRPr lang="it-IT" dirty="0"/>
          </a:p>
        </p:txBody>
      </p:sp>
    </p:spTree>
    <p:extLst>
      <p:ext uri="{BB962C8B-B14F-4D97-AF65-F5344CB8AC3E}">
        <p14:creationId xmlns:p14="http://schemas.microsoft.com/office/powerpoint/2010/main" val="193739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egnaposto contenuto 2"/>
          <p:cNvSpPr>
            <a:spLocks noGrp="1"/>
          </p:cNvSpPr>
          <p:nvPr>
            <p:ph sz="half" idx="10" hasCustomPrompt="1"/>
          </p:nvPr>
        </p:nvSpPr>
        <p:spPr>
          <a:xfrm>
            <a:off x="583522" y="699542"/>
            <a:ext cx="7998536" cy="3960440"/>
          </a:xfrm>
          <a:prstGeom prst="rect">
            <a:avLst/>
          </a:prstGeom>
        </p:spPr>
        <p:txBody>
          <a:bodyPr lIns="180000"/>
          <a:lstStyle>
            <a:lvl1pPr marL="0" indent="0" algn="l">
              <a:buClr>
                <a:srgbClr val="EC2F00"/>
              </a:buClr>
              <a:buFont typeface="Wingdings" charset="2"/>
              <a:buNone/>
              <a:defRPr sz="2000">
                <a:solidFill>
                  <a:srgbClr val="1B3F7D"/>
                </a:solidFill>
              </a:defRPr>
            </a:lvl1pPr>
            <a:lvl2pPr marL="742950" indent="-285750" algn="l">
              <a:buClr>
                <a:srgbClr val="EC2F00"/>
              </a:buClr>
              <a:buSzPct val="80000"/>
              <a:buFont typeface="Wingdings" charset="2"/>
              <a:buChar char="§"/>
              <a:defRPr sz="2000">
                <a:solidFill>
                  <a:srgbClr val="1B3F7D"/>
                </a:solidFill>
              </a:defRPr>
            </a:lvl2pPr>
            <a:lvl3pPr marL="1143000" indent="-228600" algn="l">
              <a:buClr>
                <a:srgbClr val="EC2F00"/>
              </a:buClr>
              <a:buSzPct val="50000"/>
              <a:buFont typeface="Wingdings" charset="2"/>
              <a:buChar char="§"/>
              <a:defRPr sz="2000">
                <a:solidFill>
                  <a:srgbClr val="1B3F7D"/>
                </a:solidFill>
              </a:defRPr>
            </a:lvl3pPr>
            <a:lvl4pPr marL="1600200" indent="-228600" algn="l">
              <a:buClr>
                <a:srgbClr val="EC2F00"/>
              </a:buClr>
              <a:buSzPct val="30000"/>
              <a:buFont typeface="Wingdings" charset="2"/>
              <a:buChar char="§"/>
              <a:defRPr sz="2000">
                <a:solidFill>
                  <a:srgbClr val="1B3F7D"/>
                </a:solidFill>
              </a:defRPr>
            </a:lvl4pPr>
            <a:lvl5pPr marL="2057400" indent="-228600" algn="l">
              <a:buClr>
                <a:srgbClr val="EC2F00"/>
              </a:buClr>
              <a:buSzPct val="30000"/>
              <a:buFont typeface="Wingdings" charset="2"/>
              <a:buChar char="§"/>
              <a:defRPr sz="2000">
                <a:solidFill>
                  <a:srgbClr val="1B3F7D"/>
                </a:solidFill>
              </a:defRPr>
            </a:lvl5pPr>
            <a:lvl6pPr>
              <a:defRPr sz="1800"/>
            </a:lvl6pPr>
            <a:lvl7pPr>
              <a:defRPr sz="1800"/>
            </a:lvl7pPr>
            <a:lvl8pPr>
              <a:defRPr sz="1800"/>
            </a:lvl8pPr>
            <a:lvl9pPr>
              <a:defRPr sz="1800"/>
            </a:lvl9pPr>
          </a:lstStyle>
          <a:p>
            <a:pPr lvl="0"/>
            <a:r>
              <a:rPr lang="it-IT" dirty="0"/>
              <a:t>TABLE</a:t>
            </a:r>
          </a:p>
        </p:txBody>
      </p:sp>
      <p:sp>
        <p:nvSpPr>
          <p:cNvPr id="8" name="Segnaposto contenuto 2"/>
          <p:cNvSpPr>
            <a:spLocks noGrp="1"/>
          </p:cNvSpPr>
          <p:nvPr>
            <p:ph sz="half" idx="17" hasCustomPrompt="1"/>
          </p:nvPr>
        </p:nvSpPr>
        <p:spPr>
          <a:xfrm>
            <a:off x="0" y="0"/>
            <a:ext cx="9144000" cy="679004"/>
          </a:xfrm>
          <a:prstGeom prst="rect">
            <a:avLst/>
          </a:prstGeom>
        </p:spPr>
        <p:txBody>
          <a:bodyPr lIns="180000"/>
          <a:lstStyle>
            <a:lvl1pPr marL="0" indent="0" algn="ctr">
              <a:buClr>
                <a:srgbClr val="EC2F00"/>
              </a:buClr>
              <a:buFont typeface="Wingdings" charset="2"/>
              <a:buNone/>
              <a:defRPr sz="2800" baseline="0">
                <a:solidFill>
                  <a:srgbClr val="1B3F7D"/>
                </a:solidFill>
              </a:defRPr>
            </a:lvl1pPr>
            <a:lvl2pPr marL="742950" indent="-285750" algn="l">
              <a:buClr>
                <a:srgbClr val="EC2F00"/>
              </a:buClr>
              <a:buSzPct val="80000"/>
              <a:buFont typeface="Wingdings" charset="2"/>
              <a:buChar char="§"/>
              <a:defRPr sz="2000">
                <a:solidFill>
                  <a:srgbClr val="1B3F7D"/>
                </a:solidFill>
              </a:defRPr>
            </a:lvl2pPr>
            <a:lvl3pPr marL="1143000" indent="-228600" algn="l">
              <a:buClr>
                <a:srgbClr val="EC2F00"/>
              </a:buClr>
              <a:buSzPct val="50000"/>
              <a:buFont typeface="Wingdings" charset="2"/>
              <a:buChar char="§"/>
              <a:defRPr sz="2000">
                <a:solidFill>
                  <a:srgbClr val="1B3F7D"/>
                </a:solidFill>
              </a:defRPr>
            </a:lvl3pPr>
            <a:lvl4pPr marL="1600200" indent="-228600" algn="l">
              <a:buClr>
                <a:srgbClr val="EC2F00"/>
              </a:buClr>
              <a:buSzPct val="30000"/>
              <a:buFont typeface="Wingdings" charset="2"/>
              <a:buChar char="§"/>
              <a:defRPr sz="2000">
                <a:solidFill>
                  <a:srgbClr val="1B3F7D"/>
                </a:solidFill>
              </a:defRPr>
            </a:lvl4pPr>
            <a:lvl5pPr marL="2057400" indent="-228600" algn="l">
              <a:buClr>
                <a:srgbClr val="EC2F00"/>
              </a:buClr>
              <a:buSzPct val="30000"/>
              <a:buFont typeface="Wingdings" charset="2"/>
              <a:buChar char="§"/>
              <a:defRPr sz="2000">
                <a:solidFill>
                  <a:srgbClr val="1B3F7D"/>
                </a:solidFill>
              </a:defRPr>
            </a:lvl5pPr>
            <a:lvl6pPr>
              <a:defRPr sz="1800"/>
            </a:lvl6pPr>
            <a:lvl7pPr>
              <a:defRPr sz="1800"/>
            </a:lvl7pPr>
            <a:lvl8pPr>
              <a:defRPr sz="1800"/>
            </a:lvl8pPr>
            <a:lvl9pPr>
              <a:defRPr sz="1800"/>
            </a:lvl9pPr>
          </a:lstStyle>
          <a:p>
            <a:pPr lvl="0"/>
            <a:r>
              <a:rPr lang="it-IT" dirty="0"/>
              <a:t>Click to </a:t>
            </a:r>
            <a:r>
              <a:rPr lang="it-IT" dirty="0" err="1"/>
              <a:t>change</a:t>
            </a:r>
            <a:r>
              <a:rPr lang="it-IT" dirty="0"/>
              <a:t> Title</a:t>
            </a:r>
          </a:p>
        </p:txBody>
      </p:sp>
      <p:sp>
        <p:nvSpPr>
          <p:cNvPr id="6" name="Segnaposto numero diapositiva 3"/>
          <p:cNvSpPr>
            <a:spLocks noGrp="1"/>
          </p:cNvSpPr>
          <p:nvPr>
            <p:ph type="sldNum" sz="quarter" idx="4"/>
          </p:nvPr>
        </p:nvSpPr>
        <p:spPr>
          <a:xfrm>
            <a:off x="0" y="4767263"/>
            <a:ext cx="9144000" cy="25275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a:t>							</a:t>
            </a:r>
            <a:fld id="{A5966B91-A095-42D1-A609-26FD12F997AA}" type="slidenum">
              <a:rPr lang="it-IT" smtClean="0"/>
              <a:pPr/>
              <a:t>‹#›</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egnaposto contenuto 2"/>
          <p:cNvSpPr>
            <a:spLocks noGrp="1"/>
          </p:cNvSpPr>
          <p:nvPr>
            <p:ph sz="half" idx="10" hasCustomPrompt="1"/>
          </p:nvPr>
        </p:nvSpPr>
        <p:spPr>
          <a:xfrm>
            <a:off x="583522" y="699542"/>
            <a:ext cx="7998536" cy="3960440"/>
          </a:xfrm>
          <a:prstGeom prst="rect">
            <a:avLst/>
          </a:prstGeom>
        </p:spPr>
        <p:txBody>
          <a:bodyPr lIns="180000"/>
          <a:lstStyle>
            <a:lvl1pPr marL="0" indent="0" algn="l">
              <a:buClr>
                <a:srgbClr val="EC2F00"/>
              </a:buClr>
              <a:buFont typeface="Wingdings" charset="2"/>
              <a:buNone/>
              <a:defRPr sz="2000">
                <a:solidFill>
                  <a:srgbClr val="1B3F7D"/>
                </a:solidFill>
              </a:defRPr>
            </a:lvl1pPr>
            <a:lvl2pPr marL="742950" indent="-285750" algn="l">
              <a:buClr>
                <a:srgbClr val="EC2F00"/>
              </a:buClr>
              <a:buSzPct val="80000"/>
              <a:buFont typeface="Wingdings" charset="2"/>
              <a:buChar char="§"/>
              <a:defRPr sz="2000">
                <a:solidFill>
                  <a:srgbClr val="1B3F7D"/>
                </a:solidFill>
              </a:defRPr>
            </a:lvl2pPr>
            <a:lvl3pPr marL="1143000" indent="-228600" algn="l">
              <a:buClr>
                <a:srgbClr val="EC2F00"/>
              </a:buClr>
              <a:buSzPct val="50000"/>
              <a:buFont typeface="Wingdings" charset="2"/>
              <a:buChar char="§"/>
              <a:defRPr sz="2000">
                <a:solidFill>
                  <a:srgbClr val="1B3F7D"/>
                </a:solidFill>
              </a:defRPr>
            </a:lvl3pPr>
            <a:lvl4pPr marL="1600200" indent="-228600" algn="l">
              <a:buClr>
                <a:srgbClr val="EC2F00"/>
              </a:buClr>
              <a:buSzPct val="30000"/>
              <a:buFont typeface="Wingdings" charset="2"/>
              <a:buChar char="§"/>
              <a:defRPr sz="2000">
                <a:solidFill>
                  <a:srgbClr val="1B3F7D"/>
                </a:solidFill>
              </a:defRPr>
            </a:lvl4pPr>
            <a:lvl5pPr marL="2057400" indent="-228600" algn="l">
              <a:buClr>
                <a:srgbClr val="EC2F00"/>
              </a:buClr>
              <a:buSzPct val="30000"/>
              <a:buFont typeface="Wingdings" charset="2"/>
              <a:buChar char="§"/>
              <a:defRPr sz="2000">
                <a:solidFill>
                  <a:srgbClr val="1B3F7D"/>
                </a:solidFill>
              </a:defRPr>
            </a:lvl5pPr>
            <a:lvl6pPr>
              <a:defRPr sz="1800"/>
            </a:lvl6pPr>
            <a:lvl7pPr>
              <a:defRPr sz="1800"/>
            </a:lvl7pPr>
            <a:lvl8pPr>
              <a:defRPr sz="1800"/>
            </a:lvl8pPr>
            <a:lvl9pPr>
              <a:defRPr sz="1800"/>
            </a:lvl9pPr>
          </a:lstStyle>
          <a:p>
            <a:pPr lvl="0"/>
            <a:r>
              <a:rPr lang="it-IT" dirty="0"/>
              <a:t>CHART</a:t>
            </a:r>
          </a:p>
        </p:txBody>
      </p:sp>
      <p:sp>
        <p:nvSpPr>
          <p:cNvPr id="8" name="Segnaposto contenuto 2"/>
          <p:cNvSpPr>
            <a:spLocks noGrp="1"/>
          </p:cNvSpPr>
          <p:nvPr>
            <p:ph sz="half" idx="17" hasCustomPrompt="1"/>
          </p:nvPr>
        </p:nvSpPr>
        <p:spPr>
          <a:xfrm>
            <a:off x="0" y="0"/>
            <a:ext cx="9144000" cy="679004"/>
          </a:xfrm>
          <a:prstGeom prst="rect">
            <a:avLst/>
          </a:prstGeom>
        </p:spPr>
        <p:txBody>
          <a:bodyPr lIns="180000"/>
          <a:lstStyle>
            <a:lvl1pPr marL="0" indent="0" algn="ctr">
              <a:buClr>
                <a:srgbClr val="EC2F00"/>
              </a:buClr>
              <a:buFont typeface="Wingdings" charset="2"/>
              <a:buNone/>
              <a:defRPr sz="2800">
                <a:solidFill>
                  <a:srgbClr val="1B3F7D"/>
                </a:solidFill>
              </a:defRPr>
            </a:lvl1pPr>
            <a:lvl2pPr marL="742950" indent="-285750" algn="l">
              <a:buClr>
                <a:srgbClr val="EC2F00"/>
              </a:buClr>
              <a:buSzPct val="80000"/>
              <a:buFont typeface="Wingdings" charset="2"/>
              <a:buChar char="§"/>
              <a:defRPr sz="2000">
                <a:solidFill>
                  <a:srgbClr val="1B3F7D"/>
                </a:solidFill>
              </a:defRPr>
            </a:lvl2pPr>
            <a:lvl3pPr marL="1143000" indent="-228600" algn="l">
              <a:buClr>
                <a:srgbClr val="EC2F00"/>
              </a:buClr>
              <a:buSzPct val="50000"/>
              <a:buFont typeface="Wingdings" charset="2"/>
              <a:buChar char="§"/>
              <a:defRPr sz="2000">
                <a:solidFill>
                  <a:srgbClr val="1B3F7D"/>
                </a:solidFill>
              </a:defRPr>
            </a:lvl3pPr>
            <a:lvl4pPr marL="1600200" indent="-228600" algn="l">
              <a:buClr>
                <a:srgbClr val="EC2F00"/>
              </a:buClr>
              <a:buSzPct val="30000"/>
              <a:buFont typeface="Wingdings" charset="2"/>
              <a:buChar char="§"/>
              <a:defRPr sz="2000">
                <a:solidFill>
                  <a:srgbClr val="1B3F7D"/>
                </a:solidFill>
              </a:defRPr>
            </a:lvl4pPr>
            <a:lvl5pPr marL="2057400" indent="-228600" algn="l">
              <a:buClr>
                <a:srgbClr val="EC2F00"/>
              </a:buClr>
              <a:buSzPct val="30000"/>
              <a:buFont typeface="Wingdings" charset="2"/>
              <a:buChar char="§"/>
              <a:defRPr sz="2000">
                <a:solidFill>
                  <a:srgbClr val="1B3F7D"/>
                </a:solidFill>
              </a:defRPr>
            </a:lvl5pPr>
            <a:lvl6pPr>
              <a:defRPr sz="1800"/>
            </a:lvl6pPr>
            <a:lvl7pPr>
              <a:defRPr sz="1800"/>
            </a:lvl7pPr>
            <a:lvl8pPr>
              <a:defRPr sz="1800"/>
            </a:lvl8pPr>
            <a:lvl9pPr>
              <a:defRPr sz="1800"/>
            </a:lvl9pPr>
          </a:lstStyle>
          <a:p>
            <a:pPr lvl="0"/>
            <a:r>
              <a:rPr lang="it-IT" dirty="0"/>
              <a:t>Click to </a:t>
            </a:r>
            <a:r>
              <a:rPr lang="it-IT" dirty="0" err="1"/>
              <a:t>change</a:t>
            </a:r>
            <a:r>
              <a:rPr lang="it-IT" dirty="0"/>
              <a:t> Title</a:t>
            </a:r>
          </a:p>
        </p:txBody>
      </p:sp>
      <p:sp>
        <p:nvSpPr>
          <p:cNvPr id="5" name="Segnaposto numero diapositiva 3"/>
          <p:cNvSpPr>
            <a:spLocks noGrp="1"/>
          </p:cNvSpPr>
          <p:nvPr>
            <p:ph type="sldNum" sz="quarter" idx="4"/>
          </p:nvPr>
        </p:nvSpPr>
        <p:spPr>
          <a:xfrm>
            <a:off x="0" y="4767263"/>
            <a:ext cx="9144000" cy="25275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a:t>							</a:t>
            </a:r>
            <a:fld id="{A5966B91-A095-42D1-A609-26FD12F997AA}" type="slidenum">
              <a:rPr lang="it-IT" smtClean="0"/>
              <a:pPr/>
              <a:t>‹#›</a:t>
            </a:fld>
            <a:endParaRPr lang="it-IT" dirty="0"/>
          </a:p>
        </p:txBody>
      </p:sp>
    </p:spTree>
    <p:extLst>
      <p:ext uri="{BB962C8B-B14F-4D97-AF65-F5344CB8AC3E}">
        <p14:creationId xmlns:p14="http://schemas.microsoft.com/office/powerpoint/2010/main" val="94834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0" y="1059582"/>
            <a:ext cx="5292080" cy="857250"/>
          </a:xfrm>
        </p:spPr>
        <p:txBody>
          <a:bodyPr lIns="540000">
            <a:normAutofit/>
          </a:bodyPr>
          <a:lstStyle>
            <a:lvl1pPr algn="l">
              <a:defRPr sz="2200">
                <a:solidFill>
                  <a:srgbClr val="EC2F00"/>
                </a:solidFill>
              </a:defRPr>
            </a:lvl1pPr>
          </a:lstStyle>
          <a:p>
            <a:r>
              <a:rPr lang="it-IT" dirty="0"/>
              <a:t>NAME</a:t>
            </a:r>
            <a:br>
              <a:rPr lang="it-IT" dirty="0"/>
            </a:br>
            <a:r>
              <a:rPr lang="it-IT" dirty="0"/>
              <a:t>TITLE</a:t>
            </a:r>
          </a:p>
        </p:txBody>
      </p:sp>
      <p:sp>
        <p:nvSpPr>
          <p:cNvPr id="3" name="Segnaposto testo 2"/>
          <p:cNvSpPr>
            <a:spLocks noGrp="1"/>
          </p:cNvSpPr>
          <p:nvPr>
            <p:ph type="body" idx="1" hasCustomPrompt="1"/>
          </p:nvPr>
        </p:nvSpPr>
        <p:spPr>
          <a:xfrm>
            <a:off x="0" y="1916832"/>
            <a:ext cx="5292080" cy="783059"/>
          </a:xfrm>
          <a:prstGeom prst="rect">
            <a:avLst/>
          </a:prstGeom>
        </p:spPr>
        <p:txBody>
          <a:bodyPr lIns="540000" anchor="b"/>
          <a:lstStyle>
            <a:lvl1pPr marL="0" indent="0">
              <a:buNone/>
              <a:defRPr sz="1600" b="0" baseline="0">
                <a:solidFill>
                  <a:srgbClr val="1B3F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Email - </a:t>
            </a:r>
            <a:r>
              <a:rPr lang="it-IT" dirty="0" err="1"/>
              <a:t>phone</a:t>
            </a:r>
            <a:endParaRPr lang="it-IT" dirty="0"/>
          </a:p>
        </p:txBody>
      </p:sp>
      <p:sp>
        <p:nvSpPr>
          <p:cNvPr id="14" name="CasellaDiTesto 13"/>
          <p:cNvSpPr txBox="1"/>
          <p:nvPr userDrawn="1"/>
        </p:nvSpPr>
        <p:spPr>
          <a:xfrm>
            <a:off x="1285852" y="3462218"/>
            <a:ext cx="3790204" cy="1323439"/>
          </a:xfrm>
          <a:prstGeom prst="rect">
            <a:avLst/>
          </a:prstGeom>
          <a:noFill/>
        </p:spPr>
        <p:txBody>
          <a:bodyPr wrap="square" rtlCol="0">
            <a:spAutoFit/>
          </a:bodyPr>
          <a:lstStyle/>
          <a:p>
            <a:r>
              <a:rPr lang="it-IT" sz="1600" dirty="0" err="1">
                <a:solidFill>
                  <a:schemeClr val="bg1"/>
                </a:solidFill>
              </a:rPr>
              <a:t>linkedin.com</a:t>
            </a:r>
            <a:r>
              <a:rPr lang="it-IT" sz="1600" dirty="0">
                <a:solidFill>
                  <a:schemeClr val="bg1"/>
                </a:solidFill>
              </a:rPr>
              <a:t>/company/</a:t>
            </a:r>
            <a:r>
              <a:rPr lang="it-IT" sz="1600" dirty="0" err="1">
                <a:solidFill>
                  <a:schemeClr val="bg1"/>
                </a:solidFill>
              </a:rPr>
              <a:t>expert-system</a:t>
            </a:r>
            <a:endParaRPr lang="it-IT" sz="1600" dirty="0">
              <a:solidFill>
                <a:schemeClr val="bg1"/>
              </a:solidFill>
            </a:endParaRPr>
          </a:p>
          <a:p>
            <a:endParaRPr lang="it-IT" sz="1600" dirty="0">
              <a:solidFill>
                <a:schemeClr val="bg1"/>
              </a:solidFill>
              <a:hlinkClick r:id="rId3"/>
            </a:endParaRPr>
          </a:p>
          <a:p>
            <a:r>
              <a:rPr lang="it-IT" sz="1600" dirty="0" err="1">
                <a:solidFill>
                  <a:schemeClr val="bg1"/>
                </a:solidFill>
              </a:rPr>
              <a:t>twitter.com</a:t>
            </a:r>
            <a:r>
              <a:rPr lang="it-IT" sz="1600" dirty="0">
                <a:solidFill>
                  <a:schemeClr val="bg1"/>
                </a:solidFill>
              </a:rPr>
              <a:t>/</a:t>
            </a:r>
            <a:r>
              <a:rPr lang="it-IT" sz="1600" dirty="0" err="1">
                <a:solidFill>
                  <a:schemeClr val="bg1"/>
                </a:solidFill>
              </a:rPr>
              <a:t>Expert_System</a:t>
            </a:r>
            <a:endParaRPr lang="it-IT" sz="1600" dirty="0">
              <a:solidFill>
                <a:schemeClr val="bg1"/>
              </a:solidFill>
            </a:endParaRPr>
          </a:p>
          <a:p>
            <a:endParaRPr lang="it-IT" sz="1600" dirty="0">
              <a:solidFill>
                <a:schemeClr val="bg1"/>
              </a:solidFill>
            </a:endParaRPr>
          </a:p>
          <a:p>
            <a:r>
              <a:rPr lang="it-IT" sz="1600" dirty="0">
                <a:solidFill>
                  <a:schemeClr val="bg1"/>
                </a:solidFill>
              </a:rPr>
              <a:t>info@expertsystem.com</a:t>
            </a:r>
          </a:p>
        </p:txBody>
      </p:sp>
      <p:pic>
        <p:nvPicPr>
          <p:cNvPr id="16" name="Picture 6" descr="D:\LAVORI\Expert System\PPT\mail.png"/>
          <p:cNvPicPr>
            <a:picLocks noChangeAspect="1" noChangeArrowheads="1"/>
          </p:cNvPicPr>
          <p:nvPr userDrawn="1"/>
        </p:nvPicPr>
        <p:blipFill>
          <a:blip r:embed="rId4"/>
          <a:srcRect/>
          <a:stretch>
            <a:fillRect/>
          </a:stretch>
        </p:blipFill>
        <p:spPr bwMode="auto">
          <a:xfrm>
            <a:off x="928662" y="4500576"/>
            <a:ext cx="357190" cy="245568"/>
          </a:xfrm>
          <a:prstGeom prst="rect">
            <a:avLst/>
          </a:prstGeom>
          <a:noFill/>
        </p:spPr>
      </p:pic>
      <p:pic>
        <p:nvPicPr>
          <p:cNvPr id="17" name="Picture 7" descr="D:\LAVORI\Expert System\PPT\tw.png"/>
          <p:cNvPicPr>
            <a:picLocks noChangeAspect="1" noChangeArrowheads="1"/>
          </p:cNvPicPr>
          <p:nvPr userDrawn="1"/>
        </p:nvPicPr>
        <p:blipFill>
          <a:blip r:embed="rId5"/>
          <a:srcRect/>
          <a:stretch>
            <a:fillRect/>
          </a:stretch>
        </p:blipFill>
        <p:spPr bwMode="auto">
          <a:xfrm>
            <a:off x="928662" y="4000510"/>
            <a:ext cx="307733" cy="250033"/>
          </a:xfrm>
          <a:prstGeom prst="rect">
            <a:avLst/>
          </a:prstGeom>
          <a:noFill/>
        </p:spPr>
      </p:pic>
      <p:pic>
        <p:nvPicPr>
          <p:cNvPr id="5" name="Immagin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28662" y="3470036"/>
            <a:ext cx="324000" cy="32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NAL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1"/>
          <p:cNvSpPr>
            <a:spLocks noGrp="1"/>
          </p:cNvSpPr>
          <p:nvPr>
            <p:ph type="title" hasCustomPrompt="1"/>
          </p:nvPr>
        </p:nvSpPr>
        <p:spPr>
          <a:xfrm>
            <a:off x="0" y="0"/>
            <a:ext cx="5796136" cy="5143500"/>
          </a:xfrm>
        </p:spPr>
        <p:txBody>
          <a:bodyPr lIns="360000" rIns="108000">
            <a:normAutofit/>
          </a:bodyPr>
          <a:lstStyle>
            <a:lvl1pPr algn="l">
              <a:defRPr sz="4400" b="1" baseline="0">
                <a:solidFill>
                  <a:srgbClr val="1B3F7D"/>
                </a:solidFill>
              </a:defRPr>
            </a:lvl1pPr>
          </a:lstStyle>
          <a:p>
            <a:r>
              <a:rPr lang="it-IT" dirty="0"/>
              <a:t>Click to </a:t>
            </a:r>
            <a:r>
              <a:rPr lang="it-IT" dirty="0" err="1"/>
              <a:t>change</a:t>
            </a:r>
            <a:r>
              <a:rPr lang="it-IT" dirty="0"/>
              <a:t> Title</a:t>
            </a:r>
          </a:p>
        </p:txBody>
      </p:sp>
      <p:sp>
        <p:nvSpPr>
          <p:cNvPr id="4" name="Segnaposto numero diapositiva 3"/>
          <p:cNvSpPr>
            <a:spLocks noGrp="1"/>
          </p:cNvSpPr>
          <p:nvPr>
            <p:ph type="sldNum" sz="quarter" idx="4"/>
          </p:nvPr>
        </p:nvSpPr>
        <p:spPr>
          <a:xfrm>
            <a:off x="0" y="4767263"/>
            <a:ext cx="9144000" cy="25275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a:t>							</a:t>
            </a:r>
            <a:fld id="{A5966B91-A095-42D1-A609-26FD12F997AA}" type="slidenum">
              <a:rPr lang="it-IT" smtClean="0"/>
              <a:pPr/>
              <a:t>‹#›</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R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36512" y="123478"/>
            <a:ext cx="1728192" cy="1872208"/>
          </a:xfrm>
        </p:spPr>
        <p:txBody>
          <a:bodyPr anchor="t">
            <a:noAutofit/>
          </a:bodyPr>
          <a:lstStyle>
            <a:lvl1pPr algn="l">
              <a:defRPr sz="2800" b="0" cap="none"/>
            </a:lvl1pPr>
          </a:lstStyle>
          <a:p>
            <a:r>
              <a:rPr lang="it-IT" dirty="0"/>
              <a:t>Click to </a:t>
            </a:r>
            <a:r>
              <a:rPr lang="it-IT" dirty="0" err="1"/>
              <a:t>change</a:t>
            </a:r>
            <a:r>
              <a:rPr lang="it-IT" dirty="0"/>
              <a:t> </a:t>
            </a:r>
            <a:r>
              <a:rPr lang="it-IT" dirty="0" err="1"/>
              <a:t>title</a:t>
            </a:r>
            <a:endParaRPr lang="it-IT" dirty="0"/>
          </a:p>
        </p:txBody>
      </p:sp>
      <p:sp>
        <p:nvSpPr>
          <p:cNvPr id="8" name="Segnaposto contenuto 2"/>
          <p:cNvSpPr>
            <a:spLocks noGrp="1"/>
          </p:cNvSpPr>
          <p:nvPr>
            <p:ph sz="half" idx="10" hasCustomPrompt="1"/>
          </p:nvPr>
        </p:nvSpPr>
        <p:spPr>
          <a:xfrm>
            <a:off x="2195736" y="411510"/>
            <a:ext cx="6516216" cy="4248472"/>
          </a:xfrm>
          <a:prstGeom prst="rect">
            <a:avLst/>
          </a:prstGeom>
        </p:spPr>
        <p:txBody>
          <a:bodyPr lIns="180000"/>
          <a:lstStyle>
            <a:lvl1pPr marL="342900" indent="-342900" algn="l">
              <a:buClr>
                <a:srgbClr val="EC2F00"/>
              </a:buClr>
              <a:buFont typeface="Wingdings" charset="2"/>
              <a:buChar char="§"/>
              <a:defRPr sz="2000">
                <a:solidFill>
                  <a:srgbClr val="1B3F7D"/>
                </a:solidFill>
              </a:defRPr>
            </a:lvl1pPr>
            <a:lvl2pPr marL="742950" indent="-285750" algn="l">
              <a:buClr>
                <a:srgbClr val="EC2F00"/>
              </a:buClr>
              <a:buSzPct val="80000"/>
              <a:buFont typeface="Wingdings" charset="2"/>
              <a:buChar char="§"/>
              <a:defRPr sz="1800">
                <a:solidFill>
                  <a:srgbClr val="1B3F7D"/>
                </a:solidFill>
              </a:defRPr>
            </a:lvl2pPr>
            <a:lvl3pPr marL="1143000" indent="-228600" algn="l">
              <a:buClr>
                <a:srgbClr val="EC2F00"/>
              </a:buClr>
              <a:buSzPct val="50000"/>
              <a:buFont typeface="Wingdings" charset="2"/>
              <a:buChar char="§"/>
              <a:defRPr sz="1600">
                <a:solidFill>
                  <a:srgbClr val="1B3F7D"/>
                </a:solidFill>
              </a:defRPr>
            </a:lvl3pPr>
            <a:lvl4pPr marL="1600200" indent="-228600" algn="l">
              <a:buClr>
                <a:srgbClr val="EC2F00"/>
              </a:buClr>
              <a:buSzPct val="30000"/>
              <a:buFont typeface="Wingdings" charset="2"/>
              <a:buChar char="§"/>
              <a:defRPr sz="1400">
                <a:solidFill>
                  <a:srgbClr val="1B3F7D"/>
                </a:solidFill>
              </a:defRPr>
            </a:lvl4pPr>
            <a:lvl5pPr marL="2057400" indent="-228600" algn="l">
              <a:buClr>
                <a:srgbClr val="EC2F00"/>
              </a:buClr>
              <a:buSzPct val="30000"/>
              <a:buFont typeface="Wingdings" charset="2"/>
              <a:buChar char="§"/>
              <a:defRPr sz="1200">
                <a:solidFill>
                  <a:srgbClr val="1B3F7D"/>
                </a:solidFill>
              </a:defRPr>
            </a:lvl5pPr>
            <a:lvl6pPr>
              <a:defRPr sz="1800"/>
            </a:lvl6pPr>
            <a:lvl7pPr>
              <a:defRPr sz="1800"/>
            </a:lvl7pPr>
            <a:lvl8pPr>
              <a:defRPr sz="1800"/>
            </a:lvl8pPr>
            <a:lvl9pPr>
              <a:defRPr sz="1800"/>
            </a:lvl9pPr>
          </a:lstStyle>
          <a:p>
            <a:pPr lvl="0"/>
            <a:r>
              <a:rPr lang="it-IT" dirty="0"/>
              <a:t>First</a:t>
            </a:r>
          </a:p>
          <a:p>
            <a:pPr lvl="1"/>
            <a:r>
              <a:rPr lang="it-IT" dirty="0"/>
              <a:t>Second</a:t>
            </a:r>
          </a:p>
          <a:p>
            <a:pPr lvl="2"/>
            <a:r>
              <a:rPr lang="it-IT" dirty="0"/>
              <a:t>Third</a:t>
            </a:r>
          </a:p>
          <a:p>
            <a:pPr lvl="3"/>
            <a:r>
              <a:rPr lang="it-IT" dirty="0" err="1"/>
              <a:t>Fourth</a:t>
            </a:r>
            <a:endParaRPr lang="it-IT" dirty="0"/>
          </a:p>
          <a:p>
            <a:pPr lvl="4"/>
            <a:r>
              <a:rPr lang="it-IT" dirty="0" err="1"/>
              <a:t>Fifth</a:t>
            </a:r>
            <a:endParaRPr lang="it-IT" dirty="0"/>
          </a:p>
        </p:txBody>
      </p:sp>
      <p:sp>
        <p:nvSpPr>
          <p:cNvPr id="6" name="Segnaposto numero diapositiva 3"/>
          <p:cNvSpPr>
            <a:spLocks noGrp="1"/>
          </p:cNvSpPr>
          <p:nvPr>
            <p:ph type="sldNum" sz="quarter" idx="4"/>
          </p:nvPr>
        </p:nvSpPr>
        <p:spPr>
          <a:xfrm>
            <a:off x="0" y="4767263"/>
            <a:ext cx="9144000" cy="25275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a:t>							</a:t>
            </a:r>
            <a:fld id="{A5966B91-A095-42D1-A609-26FD12F997AA}" type="slidenum">
              <a:rPr lang="it-IT" smtClean="0"/>
              <a:pPr/>
              <a:t>‹#›</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TITLE AR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egnaposto contenuto 2"/>
          <p:cNvSpPr>
            <a:spLocks noGrp="1"/>
          </p:cNvSpPr>
          <p:nvPr>
            <p:ph sz="half" idx="11" hasCustomPrompt="1"/>
          </p:nvPr>
        </p:nvSpPr>
        <p:spPr>
          <a:xfrm>
            <a:off x="467544" y="1925092"/>
            <a:ext cx="8280920" cy="2734890"/>
          </a:xfrm>
          <a:prstGeom prst="rect">
            <a:avLst/>
          </a:prstGeom>
        </p:spPr>
        <p:txBody>
          <a:bodyPr lIns="180000"/>
          <a:lstStyle>
            <a:lvl1pPr marL="342900" indent="-342900" algn="l">
              <a:buClr>
                <a:srgbClr val="EC2F00"/>
              </a:buClr>
              <a:buFont typeface="Wingdings" charset="2"/>
              <a:buChar char="§"/>
              <a:defRPr sz="2000">
                <a:solidFill>
                  <a:srgbClr val="1B3F7D"/>
                </a:solidFill>
              </a:defRPr>
            </a:lvl1pPr>
            <a:lvl2pPr marL="742950" indent="-285750" algn="l">
              <a:buClr>
                <a:srgbClr val="EC2F00"/>
              </a:buClr>
              <a:buSzPct val="80000"/>
              <a:buFont typeface="Wingdings" charset="2"/>
              <a:buChar char="§"/>
              <a:defRPr sz="1800">
                <a:solidFill>
                  <a:srgbClr val="1B3F7D"/>
                </a:solidFill>
              </a:defRPr>
            </a:lvl2pPr>
            <a:lvl3pPr marL="1143000" indent="-228600" algn="l">
              <a:buClr>
                <a:srgbClr val="EC2F00"/>
              </a:buClr>
              <a:buSzPct val="50000"/>
              <a:buFont typeface="Wingdings" charset="2"/>
              <a:buChar char="§"/>
              <a:defRPr sz="1600">
                <a:solidFill>
                  <a:srgbClr val="1B3F7D"/>
                </a:solidFill>
              </a:defRPr>
            </a:lvl3pPr>
            <a:lvl4pPr marL="1600200" indent="-228600" algn="l">
              <a:buClr>
                <a:srgbClr val="EC2F00"/>
              </a:buClr>
              <a:buSzPct val="30000"/>
              <a:buFont typeface="Wingdings" charset="2"/>
              <a:buChar char="§"/>
              <a:defRPr sz="1400">
                <a:solidFill>
                  <a:srgbClr val="1B3F7D"/>
                </a:solidFill>
              </a:defRPr>
            </a:lvl4pPr>
            <a:lvl5pPr marL="2057400" indent="-228600" algn="l">
              <a:buClr>
                <a:srgbClr val="EC2F00"/>
              </a:buClr>
              <a:buSzPct val="30000"/>
              <a:buFont typeface="Wingdings" charset="2"/>
              <a:buChar char="§"/>
              <a:defRPr sz="1200">
                <a:solidFill>
                  <a:srgbClr val="1B3F7D"/>
                </a:solidFill>
              </a:defRPr>
            </a:lvl5pPr>
            <a:lvl6pPr>
              <a:defRPr sz="1800"/>
            </a:lvl6pPr>
            <a:lvl7pPr>
              <a:defRPr sz="1800"/>
            </a:lvl7pPr>
            <a:lvl8pPr>
              <a:defRPr sz="1800"/>
            </a:lvl8pPr>
            <a:lvl9pPr>
              <a:defRPr sz="1800"/>
            </a:lvl9pPr>
          </a:lstStyle>
          <a:p>
            <a:pPr lvl="0"/>
            <a:r>
              <a:rPr lang="it-IT" dirty="0"/>
              <a:t>First</a:t>
            </a:r>
          </a:p>
          <a:p>
            <a:pPr lvl="1"/>
            <a:r>
              <a:rPr lang="it-IT" dirty="0"/>
              <a:t>Second</a:t>
            </a:r>
          </a:p>
          <a:p>
            <a:pPr lvl="2"/>
            <a:r>
              <a:rPr lang="it-IT" dirty="0"/>
              <a:t>Third</a:t>
            </a:r>
          </a:p>
          <a:p>
            <a:pPr lvl="3"/>
            <a:r>
              <a:rPr lang="it-IT" dirty="0" err="1"/>
              <a:t>Fourth</a:t>
            </a:r>
            <a:endParaRPr lang="it-IT" dirty="0"/>
          </a:p>
          <a:p>
            <a:pPr lvl="4"/>
            <a:r>
              <a:rPr lang="it-IT" dirty="0" err="1"/>
              <a:t>Fifth</a:t>
            </a:r>
            <a:endParaRPr lang="it-IT" dirty="0"/>
          </a:p>
        </p:txBody>
      </p:sp>
      <p:sp>
        <p:nvSpPr>
          <p:cNvPr id="7" name="Segnaposto contenuto 2"/>
          <p:cNvSpPr>
            <a:spLocks noGrp="1"/>
          </p:cNvSpPr>
          <p:nvPr>
            <p:ph sz="half" idx="17" hasCustomPrompt="1"/>
          </p:nvPr>
        </p:nvSpPr>
        <p:spPr>
          <a:xfrm>
            <a:off x="0" y="567941"/>
            <a:ext cx="9120088" cy="635657"/>
          </a:xfrm>
          <a:prstGeom prst="rect">
            <a:avLst/>
          </a:prstGeom>
        </p:spPr>
        <p:txBody>
          <a:bodyPr lIns="180000"/>
          <a:lstStyle>
            <a:lvl1pPr marL="0" indent="0" algn="l">
              <a:buClr>
                <a:srgbClr val="EC2F00"/>
              </a:buClr>
              <a:buFont typeface="Wingdings" charset="2"/>
              <a:buNone/>
              <a:defRPr sz="2800">
                <a:solidFill>
                  <a:schemeClr val="bg1"/>
                </a:solidFill>
              </a:defRPr>
            </a:lvl1pPr>
            <a:lvl2pPr marL="457200" indent="0" algn="l">
              <a:buClr>
                <a:srgbClr val="EC2F00"/>
              </a:buClr>
              <a:buSzPct val="80000"/>
              <a:buFont typeface="Wingdings" charset="2"/>
              <a:buNone/>
              <a:defRPr sz="2800">
                <a:solidFill>
                  <a:schemeClr val="bg1"/>
                </a:solidFill>
              </a:defRPr>
            </a:lvl2pPr>
            <a:lvl3pPr marL="914400" indent="0" algn="l">
              <a:buClr>
                <a:srgbClr val="EC2F00"/>
              </a:buClr>
              <a:buSzPct val="50000"/>
              <a:buFont typeface="Wingdings" charset="2"/>
              <a:buNone/>
              <a:defRPr sz="2800">
                <a:solidFill>
                  <a:schemeClr val="bg1"/>
                </a:solidFill>
              </a:defRPr>
            </a:lvl3pPr>
            <a:lvl4pPr marL="1371600" indent="0" algn="l">
              <a:buClr>
                <a:srgbClr val="EC2F00"/>
              </a:buClr>
              <a:buSzPct val="30000"/>
              <a:buFont typeface="Wingdings" charset="2"/>
              <a:buNone/>
              <a:defRPr sz="2800">
                <a:solidFill>
                  <a:schemeClr val="bg1"/>
                </a:solidFill>
              </a:defRPr>
            </a:lvl4pPr>
            <a:lvl5pPr marL="1828800" indent="0" algn="l">
              <a:buClr>
                <a:srgbClr val="EC2F00"/>
              </a:buClr>
              <a:buSzPct val="30000"/>
              <a:buFont typeface="Wingdings" charset="2"/>
              <a:buNone/>
              <a:defRPr sz="2800">
                <a:solidFill>
                  <a:schemeClr val="bg1"/>
                </a:solidFill>
              </a:defRPr>
            </a:lvl5pPr>
            <a:lvl6pPr>
              <a:defRPr sz="1800"/>
            </a:lvl6pPr>
            <a:lvl7pPr>
              <a:defRPr sz="1800"/>
            </a:lvl7pPr>
            <a:lvl8pPr>
              <a:defRPr sz="1800"/>
            </a:lvl8pPr>
            <a:lvl9pPr>
              <a:defRPr sz="1800"/>
            </a:lvl9pPr>
          </a:lstStyle>
          <a:p>
            <a:pPr lvl="0"/>
            <a:r>
              <a:rPr lang="it-IT" dirty="0"/>
              <a:t>Click to </a:t>
            </a:r>
            <a:r>
              <a:rPr lang="it-IT" dirty="0" err="1"/>
              <a:t>change</a:t>
            </a:r>
            <a:r>
              <a:rPr lang="it-IT" dirty="0"/>
              <a:t> Title</a:t>
            </a:r>
          </a:p>
        </p:txBody>
      </p:sp>
      <p:sp>
        <p:nvSpPr>
          <p:cNvPr id="6" name="Segnaposto numero diapositiva 3"/>
          <p:cNvSpPr>
            <a:spLocks noGrp="1"/>
          </p:cNvSpPr>
          <p:nvPr>
            <p:ph type="sldNum" sz="quarter" idx="4"/>
          </p:nvPr>
        </p:nvSpPr>
        <p:spPr>
          <a:xfrm>
            <a:off x="0" y="4767263"/>
            <a:ext cx="9144000" cy="25275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a:t>							</a:t>
            </a:r>
            <a:fld id="{A5966B91-A095-42D1-A609-26FD12F997AA}" type="slidenum">
              <a:rPr lang="it-IT" smtClean="0"/>
              <a:pPr/>
              <a:t>‹#›</a:t>
            </a:fld>
            <a:endParaRPr lang="it-IT" dirty="0"/>
          </a:p>
        </p:txBody>
      </p:sp>
    </p:spTree>
    <p:extLst>
      <p:ext uri="{BB962C8B-B14F-4D97-AF65-F5344CB8AC3E}">
        <p14:creationId xmlns:p14="http://schemas.microsoft.com/office/powerpoint/2010/main" val="368122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TITLE AREA STRI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4"/>
          </p:nvPr>
        </p:nvSpPr>
        <p:spPr>
          <a:xfrm>
            <a:off x="0" y="4767263"/>
            <a:ext cx="9144000" cy="25275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a:t>							</a:t>
            </a:r>
            <a:fld id="{A5966B91-A095-42D1-A609-26FD12F997AA}" type="slidenum">
              <a:rPr lang="it-IT" smtClean="0"/>
              <a:pPr/>
              <a:t>‹#›</a:t>
            </a:fld>
            <a:endParaRPr lang="it-IT" dirty="0"/>
          </a:p>
        </p:txBody>
      </p:sp>
      <p:pic>
        <p:nvPicPr>
          <p:cNvPr id="3" name="Immagine 2"/>
          <p:cNvPicPr>
            <a:picLocks noChangeAspect="1"/>
          </p:cNvPicPr>
          <p:nvPr userDrawn="1"/>
        </p:nvPicPr>
        <p:blipFill rotWithShape="1">
          <a:blip r:embed="rId3">
            <a:extLst>
              <a:ext uri="{28A0092B-C50C-407E-A947-70E740481C1C}">
                <a14:useLocalDpi xmlns:a14="http://schemas.microsoft.com/office/drawing/2010/main" val="0"/>
              </a:ext>
            </a:extLst>
          </a:blip>
          <a:srcRect l="502" t="2188" r="1" b="-1"/>
          <a:stretch/>
        </p:blipFill>
        <p:spPr>
          <a:xfrm>
            <a:off x="0" y="-4507"/>
            <a:ext cx="9144000" cy="1161031"/>
          </a:xfrm>
          <a:prstGeom prst="rect">
            <a:avLst/>
          </a:prstGeom>
        </p:spPr>
      </p:pic>
      <p:sp>
        <p:nvSpPr>
          <p:cNvPr id="9" name="Segnaposto contenuto 2"/>
          <p:cNvSpPr>
            <a:spLocks noGrp="1"/>
          </p:cNvSpPr>
          <p:nvPr>
            <p:ph sz="half" idx="11" hasCustomPrompt="1"/>
          </p:nvPr>
        </p:nvSpPr>
        <p:spPr>
          <a:xfrm>
            <a:off x="467544" y="1275606"/>
            <a:ext cx="8280920" cy="3312368"/>
          </a:xfrm>
          <a:prstGeom prst="rect">
            <a:avLst/>
          </a:prstGeom>
        </p:spPr>
        <p:txBody>
          <a:bodyPr lIns="180000"/>
          <a:lstStyle>
            <a:lvl1pPr marL="342900" indent="-342900" algn="l">
              <a:buClr>
                <a:srgbClr val="EC2F00"/>
              </a:buClr>
              <a:buFont typeface="Wingdings" charset="2"/>
              <a:buChar char="§"/>
              <a:defRPr sz="2000">
                <a:solidFill>
                  <a:srgbClr val="1B3F7D"/>
                </a:solidFill>
              </a:defRPr>
            </a:lvl1pPr>
            <a:lvl2pPr marL="742950" indent="-285750" algn="l">
              <a:buClr>
                <a:srgbClr val="EC2F00"/>
              </a:buClr>
              <a:buSzPct val="80000"/>
              <a:buFont typeface="Wingdings" charset="2"/>
              <a:buChar char="§"/>
              <a:defRPr sz="1800">
                <a:solidFill>
                  <a:srgbClr val="1B3F7D"/>
                </a:solidFill>
              </a:defRPr>
            </a:lvl2pPr>
            <a:lvl3pPr marL="1143000" indent="-228600" algn="l">
              <a:buClr>
                <a:srgbClr val="EC2F00"/>
              </a:buClr>
              <a:buSzPct val="50000"/>
              <a:buFont typeface="Wingdings" charset="2"/>
              <a:buChar char="§"/>
              <a:defRPr sz="1600">
                <a:solidFill>
                  <a:srgbClr val="1B3F7D"/>
                </a:solidFill>
              </a:defRPr>
            </a:lvl3pPr>
            <a:lvl4pPr marL="1600200" indent="-228600" algn="l">
              <a:buClr>
                <a:srgbClr val="EC2F00"/>
              </a:buClr>
              <a:buSzPct val="30000"/>
              <a:buFont typeface="Wingdings" charset="2"/>
              <a:buChar char="§"/>
              <a:defRPr sz="1400">
                <a:solidFill>
                  <a:srgbClr val="1B3F7D"/>
                </a:solidFill>
              </a:defRPr>
            </a:lvl4pPr>
            <a:lvl5pPr marL="2057400" indent="-228600" algn="l">
              <a:buClr>
                <a:srgbClr val="EC2F00"/>
              </a:buClr>
              <a:buSzPct val="30000"/>
              <a:buFont typeface="Wingdings" charset="2"/>
              <a:buChar char="§"/>
              <a:defRPr sz="1200">
                <a:solidFill>
                  <a:srgbClr val="1B3F7D"/>
                </a:solidFill>
              </a:defRPr>
            </a:lvl5pPr>
            <a:lvl6pPr>
              <a:defRPr sz="1800"/>
            </a:lvl6pPr>
            <a:lvl7pPr>
              <a:defRPr sz="1800"/>
            </a:lvl7pPr>
            <a:lvl8pPr>
              <a:defRPr sz="1800"/>
            </a:lvl8pPr>
            <a:lvl9pPr>
              <a:defRPr sz="1800"/>
            </a:lvl9pPr>
          </a:lstStyle>
          <a:p>
            <a:pPr lvl="0"/>
            <a:r>
              <a:rPr lang="it-IT" dirty="0"/>
              <a:t>First</a:t>
            </a:r>
          </a:p>
          <a:p>
            <a:pPr lvl="1"/>
            <a:r>
              <a:rPr lang="it-IT" dirty="0"/>
              <a:t>Second</a:t>
            </a:r>
          </a:p>
          <a:p>
            <a:pPr lvl="2"/>
            <a:r>
              <a:rPr lang="it-IT" dirty="0"/>
              <a:t>Third</a:t>
            </a:r>
          </a:p>
          <a:p>
            <a:pPr lvl="3"/>
            <a:r>
              <a:rPr lang="it-IT" dirty="0" err="1"/>
              <a:t>Fourth</a:t>
            </a:r>
            <a:endParaRPr lang="it-IT" dirty="0"/>
          </a:p>
          <a:p>
            <a:pPr lvl="4"/>
            <a:r>
              <a:rPr lang="it-IT" dirty="0" err="1"/>
              <a:t>Fifth</a:t>
            </a:r>
            <a:endParaRPr lang="it-IT" dirty="0"/>
          </a:p>
        </p:txBody>
      </p:sp>
      <p:sp>
        <p:nvSpPr>
          <p:cNvPr id="10" name="Segnaposto contenuto 2"/>
          <p:cNvSpPr>
            <a:spLocks noGrp="1"/>
          </p:cNvSpPr>
          <p:nvPr>
            <p:ph sz="half" idx="17" hasCustomPrompt="1"/>
          </p:nvPr>
        </p:nvSpPr>
        <p:spPr>
          <a:xfrm>
            <a:off x="6716" y="311527"/>
            <a:ext cx="9120088" cy="635657"/>
          </a:xfrm>
          <a:prstGeom prst="rect">
            <a:avLst/>
          </a:prstGeom>
        </p:spPr>
        <p:txBody>
          <a:bodyPr lIns="180000"/>
          <a:lstStyle>
            <a:lvl1pPr marL="0" indent="0" algn="l">
              <a:buClr>
                <a:srgbClr val="EC2F00"/>
              </a:buClr>
              <a:buFont typeface="Wingdings" charset="2"/>
              <a:buNone/>
              <a:defRPr sz="2800">
                <a:solidFill>
                  <a:schemeClr val="bg1"/>
                </a:solidFill>
              </a:defRPr>
            </a:lvl1pPr>
            <a:lvl2pPr marL="457200" indent="0" algn="l">
              <a:buClr>
                <a:srgbClr val="EC2F00"/>
              </a:buClr>
              <a:buSzPct val="80000"/>
              <a:buFont typeface="Wingdings" charset="2"/>
              <a:buNone/>
              <a:defRPr sz="2800">
                <a:solidFill>
                  <a:schemeClr val="bg1"/>
                </a:solidFill>
              </a:defRPr>
            </a:lvl2pPr>
            <a:lvl3pPr marL="914400" indent="0" algn="l">
              <a:buClr>
                <a:srgbClr val="EC2F00"/>
              </a:buClr>
              <a:buSzPct val="50000"/>
              <a:buFont typeface="Wingdings" charset="2"/>
              <a:buNone/>
              <a:defRPr sz="2800">
                <a:solidFill>
                  <a:schemeClr val="bg1"/>
                </a:solidFill>
              </a:defRPr>
            </a:lvl3pPr>
            <a:lvl4pPr marL="1371600" indent="0" algn="l">
              <a:buClr>
                <a:srgbClr val="EC2F00"/>
              </a:buClr>
              <a:buSzPct val="30000"/>
              <a:buFont typeface="Wingdings" charset="2"/>
              <a:buNone/>
              <a:defRPr sz="2800">
                <a:solidFill>
                  <a:schemeClr val="bg1"/>
                </a:solidFill>
              </a:defRPr>
            </a:lvl4pPr>
            <a:lvl5pPr marL="1828800" indent="0" algn="l">
              <a:buClr>
                <a:srgbClr val="EC2F00"/>
              </a:buClr>
              <a:buSzPct val="30000"/>
              <a:buFont typeface="Wingdings" charset="2"/>
              <a:buNone/>
              <a:defRPr sz="2800">
                <a:solidFill>
                  <a:schemeClr val="bg1"/>
                </a:solidFill>
              </a:defRPr>
            </a:lvl5pPr>
            <a:lvl6pPr>
              <a:defRPr sz="1800"/>
            </a:lvl6pPr>
            <a:lvl7pPr>
              <a:defRPr sz="1800"/>
            </a:lvl7pPr>
            <a:lvl8pPr>
              <a:defRPr sz="1800"/>
            </a:lvl8pPr>
            <a:lvl9pPr>
              <a:defRPr sz="1800"/>
            </a:lvl9pPr>
          </a:lstStyle>
          <a:p>
            <a:pPr lvl="0"/>
            <a:r>
              <a:rPr lang="it-IT" dirty="0"/>
              <a:t>Click to </a:t>
            </a:r>
            <a:r>
              <a:rPr lang="it-IT" dirty="0" err="1"/>
              <a:t>change</a:t>
            </a:r>
            <a:r>
              <a:rPr lang="it-IT" dirty="0"/>
              <a:t> Title</a:t>
            </a:r>
          </a:p>
        </p:txBody>
      </p:sp>
    </p:spTree>
    <p:extLst>
      <p:ext uri="{BB962C8B-B14F-4D97-AF65-F5344CB8AC3E}">
        <p14:creationId xmlns:p14="http://schemas.microsoft.com/office/powerpoint/2010/main" val="181607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ARROW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egnaposto contenuto 2"/>
          <p:cNvSpPr>
            <a:spLocks noGrp="1"/>
          </p:cNvSpPr>
          <p:nvPr>
            <p:ph sz="half" idx="10" hasCustomPrompt="1"/>
          </p:nvPr>
        </p:nvSpPr>
        <p:spPr>
          <a:xfrm>
            <a:off x="323528" y="1334332"/>
            <a:ext cx="4068000" cy="3324818"/>
          </a:xfrm>
          <a:prstGeom prst="rect">
            <a:avLst/>
          </a:prstGeom>
        </p:spPr>
        <p:txBody>
          <a:bodyPr lIns="180000"/>
          <a:lstStyle>
            <a:lvl1pPr marL="342900" indent="-342900" algn="l">
              <a:buClr>
                <a:srgbClr val="EC2F00"/>
              </a:buClr>
              <a:buFont typeface="Wingdings" charset="2"/>
              <a:buChar char="§"/>
              <a:defRPr sz="2000">
                <a:solidFill>
                  <a:srgbClr val="1B3F7D"/>
                </a:solidFill>
              </a:defRPr>
            </a:lvl1pPr>
            <a:lvl2pPr marL="742950" indent="-285750" algn="l">
              <a:buClr>
                <a:srgbClr val="EC2F00"/>
              </a:buClr>
              <a:buSzPct val="80000"/>
              <a:buFont typeface="Wingdings" charset="2"/>
              <a:buChar char="§"/>
              <a:defRPr sz="1800">
                <a:solidFill>
                  <a:srgbClr val="1B3F7D"/>
                </a:solidFill>
              </a:defRPr>
            </a:lvl2pPr>
            <a:lvl3pPr marL="1143000" indent="-228600" algn="l">
              <a:buClr>
                <a:srgbClr val="EC2F00"/>
              </a:buClr>
              <a:buSzPct val="50000"/>
              <a:buFont typeface="Wingdings" charset="2"/>
              <a:buChar char="§"/>
              <a:defRPr sz="1600">
                <a:solidFill>
                  <a:srgbClr val="1B3F7D"/>
                </a:solidFill>
              </a:defRPr>
            </a:lvl3pPr>
            <a:lvl4pPr marL="1600200" indent="-228600" algn="l">
              <a:buClr>
                <a:srgbClr val="EC2F00"/>
              </a:buClr>
              <a:buSzPct val="30000"/>
              <a:buFont typeface="Wingdings" charset="2"/>
              <a:buChar char="§"/>
              <a:defRPr sz="1400">
                <a:solidFill>
                  <a:srgbClr val="1B3F7D"/>
                </a:solidFill>
              </a:defRPr>
            </a:lvl4pPr>
            <a:lvl5pPr marL="2057400" indent="-228600" algn="l">
              <a:buClr>
                <a:srgbClr val="EC2F00"/>
              </a:buClr>
              <a:buSzPct val="30000"/>
              <a:buFont typeface="Wingdings" charset="2"/>
              <a:buChar char="§"/>
              <a:defRPr sz="1200">
                <a:solidFill>
                  <a:srgbClr val="1B3F7D"/>
                </a:solidFill>
              </a:defRPr>
            </a:lvl5pPr>
            <a:lvl6pPr>
              <a:defRPr sz="1800"/>
            </a:lvl6pPr>
            <a:lvl7pPr>
              <a:defRPr sz="1800"/>
            </a:lvl7pPr>
            <a:lvl8pPr>
              <a:defRPr sz="1800"/>
            </a:lvl8pPr>
            <a:lvl9pPr>
              <a:defRPr sz="1800"/>
            </a:lvl9pPr>
          </a:lstStyle>
          <a:p>
            <a:pPr lvl="0"/>
            <a:r>
              <a:rPr lang="it-IT" dirty="0"/>
              <a:t>First</a:t>
            </a:r>
          </a:p>
          <a:p>
            <a:pPr lvl="1"/>
            <a:r>
              <a:rPr lang="it-IT" dirty="0"/>
              <a:t>Second</a:t>
            </a:r>
          </a:p>
          <a:p>
            <a:pPr lvl="2"/>
            <a:r>
              <a:rPr lang="it-IT" dirty="0"/>
              <a:t>Third</a:t>
            </a:r>
          </a:p>
          <a:p>
            <a:pPr lvl="3"/>
            <a:r>
              <a:rPr lang="it-IT" dirty="0" err="1"/>
              <a:t>Fourth</a:t>
            </a:r>
            <a:endParaRPr lang="it-IT" dirty="0"/>
          </a:p>
          <a:p>
            <a:pPr lvl="4"/>
            <a:r>
              <a:rPr lang="it-IT" dirty="0" err="1"/>
              <a:t>Fifth</a:t>
            </a:r>
            <a:endParaRPr lang="it-IT" dirty="0"/>
          </a:p>
        </p:txBody>
      </p:sp>
      <p:sp>
        <p:nvSpPr>
          <p:cNvPr id="10" name="Segnaposto contenuto 2"/>
          <p:cNvSpPr>
            <a:spLocks noGrp="1"/>
          </p:cNvSpPr>
          <p:nvPr>
            <p:ph sz="half" idx="12" hasCustomPrompt="1"/>
          </p:nvPr>
        </p:nvSpPr>
        <p:spPr>
          <a:xfrm>
            <a:off x="4716016" y="1335164"/>
            <a:ext cx="4068000" cy="3324818"/>
          </a:xfrm>
          <a:prstGeom prst="rect">
            <a:avLst/>
          </a:prstGeom>
        </p:spPr>
        <p:txBody>
          <a:bodyPr lIns="180000"/>
          <a:lstStyle>
            <a:lvl1pPr marL="342900" indent="-342900" algn="l">
              <a:buClr>
                <a:srgbClr val="EC2F00"/>
              </a:buClr>
              <a:buFont typeface="Wingdings" charset="2"/>
              <a:buChar char="§"/>
              <a:defRPr sz="2000">
                <a:solidFill>
                  <a:srgbClr val="1B3F7D"/>
                </a:solidFill>
              </a:defRPr>
            </a:lvl1pPr>
            <a:lvl2pPr marL="742950" indent="-285750" algn="l">
              <a:buClr>
                <a:srgbClr val="EC2F00"/>
              </a:buClr>
              <a:buSzPct val="80000"/>
              <a:buFont typeface="Wingdings" charset="2"/>
              <a:buChar char="§"/>
              <a:defRPr sz="1800">
                <a:solidFill>
                  <a:srgbClr val="1B3F7D"/>
                </a:solidFill>
              </a:defRPr>
            </a:lvl2pPr>
            <a:lvl3pPr marL="1143000" indent="-228600" algn="l">
              <a:buClr>
                <a:srgbClr val="EC2F00"/>
              </a:buClr>
              <a:buSzPct val="50000"/>
              <a:buFont typeface="Wingdings" charset="2"/>
              <a:buChar char="§"/>
              <a:defRPr sz="1600">
                <a:solidFill>
                  <a:srgbClr val="1B3F7D"/>
                </a:solidFill>
              </a:defRPr>
            </a:lvl3pPr>
            <a:lvl4pPr marL="1600200" indent="-228600" algn="l">
              <a:buClr>
                <a:srgbClr val="EC2F00"/>
              </a:buClr>
              <a:buSzPct val="30000"/>
              <a:buFont typeface="Wingdings" charset="2"/>
              <a:buChar char="§"/>
              <a:defRPr sz="1400">
                <a:solidFill>
                  <a:srgbClr val="1B3F7D"/>
                </a:solidFill>
              </a:defRPr>
            </a:lvl4pPr>
            <a:lvl5pPr marL="2057400" indent="-228600" algn="l">
              <a:buClr>
                <a:srgbClr val="EC2F00"/>
              </a:buClr>
              <a:buSzPct val="30000"/>
              <a:buFont typeface="Wingdings" charset="2"/>
              <a:buChar char="§"/>
              <a:defRPr sz="1200">
                <a:solidFill>
                  <a:srgbClr val="1B3F7D"/>
                </a:solidFill>
              </a:defRPr>
            </a:lvl5pPr>
            <a:lvl6pPr>
              <a:defRPr sz="1800"/>
            </a:lvl6pPr>
            <a:lvl7pPr>
              <a:defRPr sz="1800"/>
            </a:lvl7pPr>
            <a:lvl8pPr>
              <a:defRPr sz="1800"/>
            </a:lvl8pPr>
            <a:lvl9pPr>
              <a:defRPr sz="1800"/>
            </a:lvl9pPr>
          </a:lstStyle>
          <a:p>
            <a:pPr lvl="0"/>
            <a:r>
              <a:rPr lang="it-IT" dirty="0"/>
              <a:t>First</a:t>
            </a:r>
          </a:p>
          <a:p>
            <a:pPr lvl="1"/>
            <a:r>
              <a:rPr lang="it-IT" dirty="0"/>
              <a:t>Second</a:t>
            </a:r>
          </a:p>
          <a:p>
            <a:pPr lvl="2"/>
            <a:r>
              <a:rPr lang="it-IT" dirty="0"/>
              <a:t>Third</a:t>
            </a:r>
          </a:p>
          <a:p>
            <a:pPr lvl="3"/>
            <a:r>
              <a:rPr lang="it-IT" dirty="0" err="1"/>
              <a:t>Fourth</a:t>
            </a:r>
            <a:endParaRPr lang="it-IT" dirty="0"/>
          </a:p>
          <a:p>
            <a:pPr lvl="4"/>
            <a:r>
              <a:rPr lang="it-IT" dirty="0" err="1"/>
              <a:t>Fifth</a:t>
            </a:r>
            <a:endParaRPr lang="it-IT" dirty="0"/>
          </a:p>
        </p:txBody>
      </p:sp>
      <p:sp>
        <p:nvSpPr>
          <p:cNvPr id="12" name="Segnaposto immagine 11"/>
          <p:cNvSpPr>
            <a:spLocks noGrp="1"/>
          </p:cNvSpPr>
          <p:nvPr>
            <p:ph type="pic" sz="quarter" idx="13" hasCustomPrompt="1"/>
          </p:nvPr>
        </p:nvSpPr>
        <p:spPr>
          <a:xfrm>
            <a:off x="323528" y="199308"/>
            <a:ext cx="1080120" cy="647700"/>
          </a:xfrm>
          <a:prstGeom prst="rect">
            <a:avLst/>
          </a:prstGeom>
        </p:spPr>
        <p:txBody>
          <a:bodyPr/>
          <a:lstStyle>
            <a:lvl1pPr marL="0" indent="0" algn="l">
              <a:buNone/>
              <a:defRPr sz="800">
                <a:solidFill>
                  <a:schemeClr val="bg1"/>
                </a:solidFill>
              </a:defRPr>
            </a:lvl1pPr>
          </a:lstStyle>
          <a:p>
            <a:r>
              <a:rPr lang="it-IT" dirty="0" err="1"/>
              <a:t>Icon</a:t>
            </a:r>
            <a:endParaRPr lang="it-IT" dirty="0"/>
          </a:p>
        </p:txBody>
      </p:sp>
      <p:sp>
        <p:nvSpPr>
          <p:cNvPr id="14" name="Segnaposto immagine 11"/>
          <p:cNvSpPr>
            <a:spLocks noGrp="1"/>
          </p:cNvSpPr>
          <p:nvPr>
            <p:ph type="pic" sz="quarter" idx="15" hasCustomPrompt="1"/>
          </p:nvPr>
        </p:nvSpPr>
        <p:spPr>
          <a:xfrm>
            <a:off x="4716016" y="199308"/>
            <a:ext cx="1080120" cy="647700"/>
          </a:xfrm>
          <a:prstGeom prst="rect">
            <a:avLst/>
          </a:prstGeom>
        </p:spPr>
        <p:txBody>
          <a:bodyPr/>
          <a:lstStyle>
            <a:lvl1pPr marL="0" indent="0" algn="l">
              <a:buNone/>
              <a:defRPr sz="800">
                <a:solidFill>
                  <a:schemeClr val="bg1"/>
                </a:solidFill>
              </a:defRPr>
            </a:lvl1pPr>
          </a:lstStyle>
          <a:p>
            <a:r>
              <a:rPr lang="it-IT" dirty="0" err="1"/>
              <a:t>Icon</a:t>
            </a:r>
            <a:endParaRPr lang="it-IT" dirty="0"/>
          </a:p>
        </p:txBody>
      </p:sp>
      <p:sp>
        <p:nvSpPr>
          <p:cNvPr id="7" name="Segnaposto numero diapositiva 3"/>
          <p:cNvSpPr>
            <a:spLocks noGrp="1"/>
          </p:cNvSpPr>
          <p:nvPr>
            <p:ph type="sldNum" sz="quarter" idx="4"/>
          </p:nvPr>
        </p:nvSpPr>
        <p:spPr>
          <a:xfrm>
            <a:off x="0" y="4767263"/>
            <a:ext cx="9144000" cy="25275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a:t>							</a:t>
            </a:r>
            <a:fld id="{A5966B91-A095-42D1-A609-26FD12F997AA}" type="slidenum">
              <a:rPr lang="it-IT" smtClean="0"/>
              <a:pPr/>
              <a:t>‹#›</a:t>
            </a:fld>
            <a:endParaRPr lang="it-IT" dirty="0"/>
          </a:p>
        </p:txBody>
      </p:sp>
    </p:spTree>
    <p:extLst>
      <p:ext uri="{BB962C8B-B14F-4D97-AF65-F5344CB8AC3E}">
        <p14:creationId xmlns:p14="http://schemas.microsoft.com/office/powerpoint/2010/main" val="162658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ARROW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egnaposto contenuto 2"/>
          <p:cNvSpPr>
            <a:spLocks noGrp="1"/>
          </p:cNvSpPr>
          <p:nvPr>
            <p:ph sz="half" idx="10" hasCustomPrompt="1"/>
          </p:nvPr>
        </p:nvSpPr>
        <p:spPr>
          <a:xfrm>
            <a:off x="72008" y="1359732"/>
            <a:ext cx="2843808" cy="3012218"/>
          </a:xfrm>
          <a:prstGeom prst="rect">
            <a:avLst/>
          </a:prstGeom>
        </p:spPr>
        <p:txBody>
          <a:bodyPr lIns="180000"/>
          <a:lstStyle>
            <a:lvl1pPr marL="342900" indent="-342900" algn="l">
              <a:buClr>
                <a:srgbClr val="EC2F00"/>
              </a:buClr>
              <a:buFont typeface="Wingdings" charset="2"/>
              <a:buChar char="§"/>
              <a:defRPr sz="2000">
                <a:solidFill>
                  <a:srgbClr val="1B3F7D"/>
                </a:solidFill>
              </a:defRPr>
            </a:lvl1pPr>
            <a:lvl2pPr marL="742950" indent="-285750" algn="l">
              <a:buClr>
                <a:srgbClr val="EC2F00"/>
              </a:buClr>
              <a:buSzPct val="80000"/>
              <a:buFont typeface="Wingdings" charset="2"/>
              <a:buChar char="§"/>
              <a:defRPr sz="1800">
                <a:solidFill>
                  <a:srgbClr val="1B3F7D"/>
                </a:solidFill>
              </a:defRPr>
            </a:lvl2pPr>
            <a:lvl3pPr marL="1143000" indent="-228600" algn="l">
              <a:buClr>
                <a:srgbClr val="EC2F00"/>
              </a:buClr>
              <a:buSzPct val="50000"/>
              <a:buFont typeface="Wingdings" charset="2"/>
              <a:buChar char="§"/>
              <a:defRPr sz="1600">
                <a:solidFill>
                  <a:srgbClr val="1B3F7D"/>
                </a:solidFill>
              </a:defRPr>
            </a:lvl3pPr>
            <a:lvl4pPr marL="1600200" indent="-228600" algn="l">
              <a:buClr>
                <a:srgbClr val="EC2F00"/>
              </a:buClr>
              <a:buSzPct val="30000"/>
              <a:buFont typeface="Wingdings" charset="2"/>
              <a:buChar char="§"/>
              <a:defRPr sz="1400">
                <a:solidFill>
                  <a:srgbClr val="1B3F7D"/>
                </a:solidFill>
              </a:defRPr>
            </a:lvl4pPr>
            <a:lvl5pPr marL="2057400" indent="-228600" algn="l">
              <a:buClr>
                <a:srgbClr val="EC2F00"/>
              </a:buClr>
              <a:buSzPct val="30000"/>
              <a:buFont typeface="Wingdings" charset="2"/>
              <a:buChar char="§"/>
              <a:defRPr sz="1200">
                <a:solidFill>
                  <a:srgbClr val="1B3F7D"/>
                </a:solidFill>
              </a:defRPr>
            </a:lvl5pPr>
            <a:lvl6pPr>
              <a:defRPr sz="1800"/>
            </a:lvl6pPr>
            <a:lvl7pPr>
              <a:defRPr sz="1800"/>
            </a:lvl7pPr>
            <a:lvl8pPr>
              <a:defRPr sz="1800"/>
            </a:lvl8pPr>
            <a:lvl9pPr>
              <a:defRPr sz="1800"/>
            </a:lvl9pPr>
          </a:lstStyle>
          <a:p>
            <a:pPr lvl="0"/>
            <a:r>
              <a:rPr lang="it-IT" dirty="0"/>
              <a:t>First</a:t>
            </a:r>
          </a:p>
          <a:p>
            <a:pPr lvl="1"/>
            <a:r>
              <a:rPr lang="it-IT" dirty="0"/>
              <a:t>Second</a:t>
            </a:r>
          </a:p>
          <a:p>
            <a:pPr lvl="2"/>
            <a:r>
              <a:rPr lang="it-IT" dirty="0"/>
              <a:t>Third</a:t>
            </a:r>
          </a:p>
          <a:p>
            <a:pPr lvl="3"/>
            <a:r>
              <a:rPr lang="it-IT" dirty="0" err="1"/>
              <a:t>Fourth</a:t>
            </a:r>
            <a:endParaRPr lang="it-IT" dirty="0"/>
          </a:p>
          <a:p>
            <a:pPr lvl="4"/>
            <a:r>
              <a:rPr lang="it-IT" dirty="0" err="1"/>
              <a:t>Fifth</a:t>
            </a:r>
            <a:endParaRPr lang="it-IT" dirty="0"/>
          </a:p>
        </p:txBody>
      </p:sp>
      <p:sp>
        <p:nvSpPr>
          <p:cNvPr id="9" name="Segnaposto contenuto 2"/>
          <p:cNvSpPr>
            <a:spLocks noGrp="1"/>
          </p:cNvSpPr>
          <p:nvPr>
            <p:ph sz="half" idx="11" hasCustomPrompt="1"/>
          </p:nvPr>
        </p:nvSpPr>
        <p:spPr>
          <a:xfrm>
            <a:off x="3131840" y="1359732"/>
            <a:ext cx="2843808" cy="3012218"/>
          </a:xfrm>
          <a:prstGeom prst="rect">
            <a:avLst/>
          </a:prstGeom>
        </p:spPr>
        <p:txBody>
          <a:bodyPr lIns="180000"/>
          <a:lstStyle>
            <a:lvl1pPr marL="342900" indent="-342900" algn="l">
              <a:buClr>
                <a:srgbClr val="EC2F00"/>
              </a:buClr>
              <a:buFont typeface="Wingdings" charset="2"/>
              <a:buChar char="§"/>
              <a:defRPr sz="2000">
                <a:solidFill>
                  <a:srgbClr val="1B3F7D"/>
                </a:solidFill>
              </a:defRPr>
            </a:lvl1pPr>
            <a:lvl2pPr marL="742950" indent="-285750" algn="l">
              <a:buClr>
                <a:srgbClr val="EC2F00"/>
              </a:buClr>
              <a:buSzPct val="80000"/>
              <a:buFont typeface="Wingdings" charset="2"/>
              <a:buChar char="§"/>
              <a:defRPr sz="1800">
                <a:solidFill>
                  <a:srgbClr val="1B3F7D"/>
                </a:solidFill>
              </a:defRPr>
            </a:lvl2pPr>
            <a:lvl3pPr marL="1143000" indent="-228600" algn="l">
              <a:buClr>
                <a:srgbClr val="EC2F00"/>
              </a:buClr>
              <a:buSzPct val="50000"/>
              <a:buFont typeface="Wingdings" charset="2"/>
              <a:buChar char="§"/>
              <a:defRPr sz="1600">
                <a:solidFill>
                  <a:srgbClr val="1B3F7D"/>
                </a:solidFill>
              </a:defRPr>
            </a:lvl3pPr>
            <a:lvl4pPr marL="1600200" indent="-228600" algn="l">
              <a:buClr>
                <a:srgbClr val="EC2F00"/>
              </a:buClr>
              <a:buSzPct val="30000"/>
              <a:buFont typeface="Wingdings" charset="2"/>
              <a:buChar char="§"/>
              <a:defRPr sz="1400">
                <a:solidFill>
                  <a:srgbClr val="1B3F7D"/>
                </a:solidFill>
              </a:defRPr>
            </a:lvl4pPr>
            <a:lvl5pPr marL="2057400" indent="-228600" algn="l">
              <a:buClr>
                <a:srgbClr val="EC2F00"/>
              </a:buClr>
              <a:buSzPct val="30000"/>
              <a:buFont typeface="Wingdings" charset="2"/>
              <a:buChar char="§"/>
              <a:defRPr sz="1200">
                <a:solidFill>
                  <a:srgbClr val="1B3F7D"/>
                </a:solidFill>
              </a:defRPr>
            </a:lvl5pPr>
            <a:lvl6pPr>
              <a:defRPr sz="1800"/>
            </a:lvl6pPr>
            <a:lvl7pPr>
              <a:defRPr sz="1800"/>
            </a:lvl7pPr>
            <a:lvl8pPr>
              <a:defRPr sz="1800"/>
            </a:lvl8pPr>
            <a:lvl9pPr>
              <a:defRPr sz="1800"/>
            </a:lvl9pPr>
          </a:lstStyle>
          <a:p>
            <a:pPr lvl="0"/>
            <a:r>
              <a:rPr lang="it-IT" dirty="0"/>
              <a:t>First</a:t>
            </a:r>
          </a:p>
          <a:p>
            <a:pPr lvl="1"/>
            <a:r>
              <a:rPr lang="it-IT" dirty="0"/>
              <a:t>Second</a:t>
            </a:r>
          </a:p>
          <a:p>
            <a:pPr lvl="2"/>
            <a:r>
              <a:rPr lang="it-IT" dirty="0"/>
              <a:t>Third</a:t>
            </a:r>
          </a:p>
          <a:p>
            <a:pPr lvl="3"/>
            <a:r>
              <a:rPr lang="it-IT" dirty="0" err="1"/>
              <a:t>Fourth</a:t>
            </a:r>
            <a:endParaRPr lang="it-IT" dirty="0"/>
          </a:p>
          <a:p>
            <a:pPr lvl="4"/>
            <a:r>
              <a:rPr lang="it-IT" dirty="0" err="1"/>
              <a:t>Fifth</a:t>
            </a:r>
            <a:endParaRPr lang="it-IT" dirty="0"/>
          </a:p>
        </p:txBody>
      </p:sp>
      <p:sp>
        <p:nvSpPr>
          <p:cNvPr id="10" name="Segnaposto contenuto 2"/>
          <p:cNvSpPr>
            <a:spLocks noGrp="1"/>
          </p:cNvSpPr>
          <p:nvPr>
            <p:ph sz="half" idx="12" hasCustomPrompt="1"/>
          </p:nvPr>
        </p:nvSpPr>
        <p:spPr>
          <a:xfrm>
            <a:off x="6198592" y="1334332"/>
            <a:ext cx="2843808" cy="3012218"/>
          </a:xfrm>
          <a:prstGeom prst="rect">
            <a:avLst/>
          </a:prstGeom>
        </p:spPr>
        <p:txBody>
          <a:bodyPr lIns="180000"/>
          <a:lstStyle>
            <a:lvl1pPr marL="342900" indent="-342900" algn="l">
              <a:buClr>
                <a:srgbClr val="EC2F00"/>
              </a:buClr>
              <a:buFont typeface="Wingdings" charset="2"/>
              <a:buChar char="§"/>
              <a:defRPr sz="2000">
                <a:solidFill>
                  <a:srgbClr val="1B3F7D"/>
                </a:solidFill>
              </a:defRPr>
            </a:lvl1pPr>
            <a:lvl2pPr marL="742950" indent="-285750" algn="l">
              <a:buClr>
                <a:srgbClr val="EC2F00"/>
              </a:buClr>
              <a:buSzPct val="80000"/>
              <a:buFont typeface="Wingdings" charset="2"/>
              <a:buChar char="§"/>
              <a:defRPr sz="1800">
                <a:solidFill>
                  <a:srgbClr val="1B3F7D"/>
                </a:solidFill>
              </a:defRPr>
            </a:lvl2pPr>
            <a:lvl3pPr marL="1143000" indent="-228600" algn="l">
              <a:buClr>
                <a:srgbClr val="EC2F00"/>
              </a:buClr>
              <a:buSzPct val="50000"/>
              <a:buFont typeface="Wingdings" charset="2"/>
              <a:buChar char="§"/>
              <a:defRPr sz="1600">
                <a:solidFill>
                  <a:srgbClr val="1B3F7D"/>
                </a:solidFill>
              </a:defRPr>
            </a:lvl3pPr>
            <a:lvl4pPr marL="1600200" indent="-228600" algn="l">
              <a:buClr>
                <a:srgbClr val="EC2F00"/>
              </a:buClr>
              <a:buSzPct val="30000"/>
              <a:buFont typeface="Wingdings" charset="2"/>
              <a:buChar char="§"/>
              <a:defRPr sz="1400">
                <a:solidFill>
                  <a:srgbClr val="1B3F7D"/>
                </a:solidFill>
              </a:defRPr>
            </a:lvl4pPr>
            <a:lvl5pPr marL="2057400" indent="-228600" algn="l">
              <a:buClr>
                <a:srgbClr val="EC2F00"/>
              </a:buClr>
              <a:buSzPct val="30000"/>
              <a:buFont typeface="Wingdings" charset="2"/>
              <a:buChar char="§"/>
              <a:defRPr sz="1200">
                <a:solidFill>
                  <a:srgbClr val="1B3F7D"/>
                </a:solidFill>
              </a:defRPr>
            </a:lvl5pPr>
            <a:lvl6pPr>
              <a:defRPr sz="1800"/>
            </a:lvl6pPr>
            <a:lvl7pPr>
              <a:defRPr sz="1800"/>
            </a:lvl7pPr>
            <a:lvl8pPr>
              <a:defRPr sz="1800"/>
            </a:lvl8pPr>
            <a:lvl9pPr>
              <a:defRPr sz="1800"/>
            </a:lvl9pPr>
          </a:lstStyle>
          <a:p>
            <a:pPr lvl="0"/>
            <a:r>
              <a:rPr lang="it-IT" dirty="0"/>
              <a:t>First</a:t>
            </a:r>
          </a:p>
          <a:p>
            <a:pPr lvl="1"/>
            <a:r>
              <a:rPr lang="it-IT" dirty="0"/>
              <a:t>Second</a:t>
            </a:r>
          </a:p>
          <a:p>
            <a:pPr lvl="2"/>
            <a:r>
              <a:rPr lang="it-IT" dirty="0"/>
              <a:t>Third</a:t>
            </a:r>
          </a:p>
          <a:p>
            <a:pPr lvl="3"/>
            <a:r>
              <a:rPr lang="it-IT" dirty="0" err="1"/>
              <a:t>Fourth</a:t>
            </a:r>
            <a:endParaRPr lang="it-IT" dirty="0"/>
          </a:p>
          <a:p>
            <a:pPr lvl="4"/>
            <a:r>
              <a:rPr lang="it-IT" dirty="0" err="1"/>
              <a:t>Fifth</a:t>
            </a:r>
            <a:endParaRPr lang="it-IT" dirty="0"/>
          </a:p>
        </p:txBody>
      </p:sp>
      <p:sp>
        <p:nvSpPr>
          <p:cNvPr id="12" name="Segnaposto immagine 11"/>
          <p:cNvSpPr>
            <a:spLocks noGrp="1"/>
          </p:cNvSpPr>
          <p:nvPr>
            <p:ph type="pic" sz="quarter" idx="13" hasCustomPrompt="1"/>
          </p:nvPr>
        </p:nvSpPr>
        <p:spPr>
          <a:xfrm>
            <a:off x="107504" y="207604"/>
            <a:ext cx="1080120" cy="647700"/>
          </a:xfrm>
          <a:prstGeom prst="rect">
            <a:avLst/>
          </a:prstGeom>
        </p:spPr>
        <p:txBody>
          <a:bodyPr/>
          <a:lstStyle>
            <a:lvl1pPr marL="0" indent="0" algn="l">
              <a:buNone/>
              <a:defRPr sz="800">
                <a:solidFill>
                  <a:schemeClr val="bg1"/>
                </a:solidFill>
              </a:defRPr>
            </a:lvl1pPr>
          </a:lstStyle>
          <a:p>
            <a:r>
              <a:rPr lang="it-IT" dirty="0" err="1"/>
              <a:t>Icon</a:t>
            </a:r>
            <a:endParaRPr lang="it-IT" dirty="0"/>
          </a:p>
        </p:txBody>
      </p:sp>
      <p:sp>
        <p:nvSpPr>
          <p:cNvPr id="13" name="Segnaposto immagine 11"/>
          <p:cNvSpPr>
            <a:spLocks noGrp="1"/>
          </p:cNvSpPr>
          <p:nvPr>
            <p:ph type="pic" sz="quarter" idx="14" hasCustomPrompt="1"/>
          </p:nvPr>
        </p:nvSpPr>
        <p:spPr>
          <a:xfrm>
            <a:off x="3150096" y="207604"/>
            <a:ext cx="1080120" cy="647700"/>
          </a:xfrm>
          <a:prstGeom prst="rect">
            <a:avLst/>
          </a:prstGeom>
        </p:spPr>
        <p:txBody>
          <a:bodyPr/>
          <a:lstStyle>
            <a:lvl1pPr marL="0" indent="0" algn="l">
              <a:buNone/>
              <a:defRPr sz="800">
                <a:solidFill>
                  <a:schemeClr val="bg1"/>
                </a:solidFill>
              </a:defRPr>
            </a:lvl1pPr>
          </a:lstStyle>
          <a:p>
            <a:r>
              <a:rPr lang="it-IT" dirty="0" err="1"/>
              <a:t>Icon</a:t>
            </a:r>
            <a:endParaRPr lang="it-IT" dirty="0"/>
          </a:p>
        </p:txBody>
      </p:sp>
      <p:sp>
        <p:nvSpPr>
          <p:cNvPr id="14" name="Segnaposto immagine 11"/>
          <p:cNvSpPr>
            <a:spLocks noGrp="1"/>
          </p:cNvSpPr>
          <p:nvPr>
            <p:ph type="pic" sz="quarter" idx="15" hasCustomPrompt="1"/>
          </p:nvPr>
        </p:nvSpPr>
        <p:spPr>
          <a:xfrm>
            <a:off x="6192688" y="207604"/>
            <a:ext cx="1080120" cy="647700"/>
          </a:xfrm>
          <a:prstGeom prst="rect">
            <a:avLst/>
          </a:prstGeom>
        </p:spPr>
        <p:txBody>
          <a:bodyPr/>
          <a:lstStyle>
            <a:lvl1pPr marL="0" indent="0" algn="l">
              <a:buNone/>
              <a:defRPr sz="800">
                <a:solidFill>
                  <a:schemeClr val="bg1"/>
                </a:solidFill>
              </a:defRPr>
            </a:lvl1pPr>
          </a:lstStyle>
          <a:p>
            <a:r>
              <a:rPr lang="it-IT" dirty="0" err="1"/>
              <a:t>Icon</a:t>
            </a:r>
            <a:endParaRPr lang="it-IT" dirty="0"/>
          </a:p>
        </p:txBody>
      </p:sp>
      <p:sp>
        <p:nvSpPr>
          <p:cNvPr id="15" name="Segnaposto numero diapositiva 3"/>
          <p:cNvSpPr>
            <a:spLocks noGrp="1"/>
          </p:cNvSpPr>
          <p:nvPr>
            <p:ph type="sldNum" sz="quarter" idx="4"/>
          </p:nvPr>
        </p:nvSpPr>
        <p:spPr>
          <a:xfrm>
            <a:off x="0" y="4767263"/>
            <a:ext cx="9144000" cy="25275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a:t>							</a:t>
            </a:r>
            <a:fld id="{A5966B91-A095-42D1-A609-26FD12F997AA}" type="slidenum">
              <a:rPr lang="it-IT" smtClean="0"/>
              <a:pPr/>
              <a:t>‹#›</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ARROW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egnaposto contenuto 2"/>
          <p:cNvSpPr>
            <a:spLocks noGrp="1"/>
          </p:cNvSpPr>
          <p:nvPr>
            <p:ph sz="half" idx="10" hasCustomPrompt="1"/>
          </p:nvPr>
        </p:nvSpPr>
        <p:spPr>
          <a:xfrm>
            <a:off x="35728" y="1359732"/>
            <a:ext cx="2088000" cy="3300250"/>
          </a:xfrm>
          <a:prstGeom prst="rect">
            <a:avLst/>
          </a:prstGeom>
        </p:spPr>
        <p:txBody>
          <a:bodyPr lIns="180000"/>
          <a:lstStyle>
            <a:lvl1pPr marL="342900" indent="-342900" algn="l">
              <a:buClr>
                <a:srgbClr val="EC2F00"/>
              </a:buClr>
              <a:buFont typeface="Wingdings" charset="2"/>
              <a:buChar char="§"/>
              <a:defRPr sz="2000">
                <a:solidFill>
                  <a:srgbClr val="1B3F7D"/>
                </a:solidFill>
              </a:defRPr>
            </a:lvl1pPr>
            <a:lvl2pPr marL="742950" indent="-285750" algn="l">
              <a:buClr>
                <a:srgbClr val="EC2F00"/>
              </a:buClr>
              <a:buSzPct val="80000"/>
              <a:buFont typeface="Wingdings" charset="2"/>
              <a:buChar char="§"/>
              <a:defRPr sz="1800">
                <a:solidFill>
                  <a:srgbClr val="1B3F7D"/>
                </a:solidFill>
              </a:defRPr>
            </a:lvl2pPr>
            <a:lvl3pPr marL="1143000" indent="-228600" algn="l">
              <a:buClr>
                <a:srgbClr val="EC2F00"/>
              </a:buClr>
              <a:buSzPct val="50000"/>
              <a:buFont typeface="Wingdings" charset="2"/>
              <a:buChar char="§"/>
              <a:defRPr sz="1600">
                <a:solidFill>
                  <a:srgbClr val="1B3F7D"/>
                </a:solidFill>
              </a:defRPr>
            </a:lvl3pPr>
            <a:lvl4pPr marL="1600200" indent="-228600" algn="l">
              <a:buClr>
                <a:srgbClr val="EC2F00"/>
              </a:buClr>
              <a:buSzPct val="30000"/>
              <a:buFont typeface="Wingdings" charset="2"/>
              <a:buChar char="§"/>
              <a:defRPr sz="2000">
                <a:solidFill>
                  <a:srgbClr val="1B3F7D"/>
                </a:solidFill>
              </a:defRPr>
            </a:lvl4pPr>
            <a:lvl5pPr marL="2057400" indent="-228600" algn="l">
              <a:buClr>
                <a:srgbClr val="EC2F00"/>
              </a:buClr>
              <a:buSzPct val="30000"/>
              <a:buFont typeface="Wingdings" charset="2"/>
              <a:buChar char="§"/>
              <a:defRPr sz="2000">
                <a:solidFill>
                  <a:srgbClr val="1B3F7D"/>
                </a:solidFill>
              </a:defRPr>
            </a:lvl5pPr>
            <a:lvl6pPr>
              <a:defRPr sz="1800"/>
            </a:lvl6pPr>
            <a:lvl7pPr>
              <a:defRPr sz="1800"/>
            </a:lvl7pPr>
            <a:lvl8pPr>
              <a:defRPr sz="1800"/>
            </a:lvl8pPr>
            <a:lvl9pPr>
              <a:defRPr sz="1800"/>
            </a:lvl9pPr>
          </a:lstStyle>
          <a:p>
            <a:pPr lvl="0"/>
            <a:r>
              <a:rPr lang="it-IT" dirty="0"/>
              <a:t>First</a:t>
            </a:r>
          </a:p>
          <a:p>
            <a:pPr lvl="1"/>
            <a:r>
              <a:rPr lang="it-IT" dirty="0"/>
              <a:t>Second</a:t>
            </a:r>
          </a:p>
          <a:p>
            <a:pPr lvl="2"/>
            <a:r>
              <a:rPr lang="it-IT" dirty="0"/>
              <a:t>Third</a:t>
            </a:r>
          </a:p>
        </p:txBody>
      </p:sp>
      <p:sp>
        <p:nvSpPr>
          <p:cNvPr id="9" name="Segnaposto contenuto 2"/>
          <p:cNvSpPr>
            <a:spLocks noGrp="1"/>
          </p:cNvSpPr>
          <p:nvPr>
            <p:ph sz="half" idx="11" hasCustomPrompt="1"/>
          </p:nvPr>
        </p:nvSpPr>
        <p:spPr>
          <a:xfrm>
            <a:off x="2339992" y="1359732"/>
            <a:ext cx="2088000" cy="3300250"/>
          </a:xfrm>
          <a:prstGeom prst="rect">
            <a:avLst/>
          </a:prstGeom>
        </p:spPr>
        <p:txBody>
          <a:bodyPr lIns="180000"/>
          <a:lstStyle>
            <a:lvl1pPr marL="342900" indent="-342900" algn="l">
              <a:buClr>
                <a:srgbClr val="EC2F00"/>
              </a:buClr>
              <a:buFont typeface="Wingdings" charset="2"/>
              <a:buChar char="§"/>
              <a:defRPr sz="2000">
                <a:solidFill>
                  <a:srgbClr val="1B3F7D"/>
                </a:solidFill>
              </a:defRPr>
            </a:lvl1pPr>
            <a:lvl2pPr marL="742950" indent="-285750" algn="l">
              <a:buClr>
                <a:srgbClr val="EC2F00"/>
              </a:buClr>
              <a:buSzPct val="80000"/>
              <a:buFont typeface="Wingdings" charset="2"/>
              <a:buChar char="§"/>
              <a:defRPr sz="1800">
                <a:solidFill>
                  <a:srgbClr val="1B3F7D"/>
                </a:solidFill>
              </a:defRPr>
            </a:lvl2pPr>
            <a:lvl3pPr marL="1143000" indent="-228600" algn="l">
              <a:buClr>
                <a:srgbClr val="EC2F00"/>
              </a:buClr>
              <a:buSzPct val="50000"/>
              <a:buFont typeface="Wingdings" charset="2"/>
              <a:buChar char="§"/>
              <a:defRPr sz="1600">
                <a:solidFill>
                  <a:srgbClr val="1B3F7D"/>
                </a:solidFill>
              </a:defRPr>
            </a:lvl3pPr>
            <a:lvl4pPr marL="1600200" indent="-228600" algn="l">
              <a:buClr>
                <a:srgbClr val="EC2F00"/>
              </a:buClr>
              <a:buSzPct val="30000"/>
              <a:buFont typeface="Wingdings" charset="2"/>
              <a:buChar char="§"/>
              <a:defRPr sz="2000">
                <a:solidFill>
                  <a:srgbClr val="1B3F7D"/>
                </a:solidFill>
              </a:defRPr>
            </a:lvl4pPr>
            <a:lvl5pPr marL="2057400" indent="-228600" algn="l">
              <a:buClr>
                <a:srgbClr val="EC2F00"/>
              </a:buClr>
              <a:buSzPct val="30000"/>
              <a:buFont typeface="Wingdings" charset="2"/>
              <a:buChar char="§"/>
              <a:defRPr sz="2000">
                <a:solidFill>
                  <a:srgbClr val="1B3F7D"/>
                </a:solidFill>
              </a:defRPr>
            </a:lvl5pPr>
            <a:lvl6pPr>
              <a:defRPr sz="1800"/>
            </a:lvl6pPr>
            <a:lvl7pPr>
              <a:defRPr sz="1800"/>
            </a:lvl7pPr>
            <a:lvl8pPr>
              <a:defRPr sz="1800"/>
            </a:lvl8pPr>
            <a:lvl9pPr>
              <a:defRPr sz="1800"/>
            </a:lvl9pPr>
          </a:lstStyle>
          <a:p>
            <a:pPr lvl="0"/>
            <a:r>
              <a:rPr lang="it-IT" dirty="0"/>
              <a:t>First</a:t>
            </a:r>
          </a:p>
          <a:p>
            <a:pPr lvl="1"/>
            <a:r>
              <a:rPr lang="it-IT" dirty="0"/>
              <a:t>Second</a:t>
            </a:r>
          </a:p>
          <a:p>
            <a:pPr lvl="2"/>
            <a:r>
              <a:rPr lang="it-IT" dirty="0"/>
              <a:t>Third</a:t>
            </a:r>
          </a:p>
        </p:txBody>
      </p:sp>
      <p:sp>
        <p:nvSpPr>
          <p:cNvPr id="10" name="Segnaposto contenuto 2"/>
          <p:cNvSpPr>
            <a:spLocks noGrp="1"/>
          </p:cNvSpPr>
          <p:nvPr>
            <p:ph sz="half" idx="12" hasCustomPrompt="1"/>
          </p:nvPr>
        </p:nvSpPr>
        <p:spPr>
          <a:xfrm>
            <a:off x="4644240" y="1359732"/>
            <a:ext cx="2088000" cy="3300250"/>
          </a:xfrm>
          <a:prstGeom prst="rect">
            <a:avLst/>
          </a:prstGeom>
        </p:spPr>
        <p:txBody>
          <a:bodyPr lIns="180000"/>
          <a:lstStyle>
            <a:lvl1pPr marL="342900" indent="-342900" algn="l">
              <a:buClr>
                <a:srgbClr val="EC2F00"/>
              </a:buClr>
              <a:buFont typeface="Wingdings" charset="2"/>
              <a:buChar char="§"/>
              <a:defRPr sz="2000">
                <a:solidFill>
                  <a:srgbClr val="1B3F7D"/>
                </a:solidFill>
              </a:defRPr>
            </a:lvl1pPr>
            <a:lvl2pPr marL="742950" indent="-285750" algn="l">
              <a:buClr>
                <a:srgbClr val="EC2F00"/>
              </a:buClr>
              <a:buSzPct val="80000"/>
              <a:buFont typeface="Wingdings" charset="2"/>
              <a:buChar char="§"/>
              <a:defRPr sz="1800">
                <a:solidFill>
                  <a:srgbClr val="1B3F7D"/>
                </a:solidFill>
              </a:defRPr>
            </a:lvl2pPr>
            <a:lvl3pPr marL="1143000" indent="-228600" algn="l">
              <a:buClr>
                <a:srgbClr val="EC2F00"/>
              </a:buClr>
              <a:buSzPct val="50000"/>
              <a:buFont typeface="Wingdings" charset="2"/>
              <a:buChar char="§"/>
              <a:defRPr sz="1600">
                <a:solidFill>
                  <a:srgbClr val="1B3F7D"/>
                </a:solidFill>
              </a:defRPr>
            </a:lvl3pPr>
            <a:lvl4pPr marL="1600200" indent="-228600" algn="l">
              <a:buClr>
                <a:srgbClr val="EC2F00"/>
              </a:buClr>
              <a:buSzPct val="30000"/>
              <a:buFont typeface="Wingdings" charset="2"/>
              <a:buChar char="§"/>
              <a:defRPr sz="2000">
                <a:solidFill>
                  <a:srgbClr val="1B3F7D"/>
                </a:solidFill>
              </a:defRPr>
            </a:lvl4pPr>
            <a:lvl5pPr marL="2057400" indent="-228600" algn="l">
              <a:buClr>
                <a:srgbClr val="EC2F00"/>
              </a:buClr>
              <a:buSzPct val="30000"/>
              <a:buFont typeface="Wingdings" charset="2"/>
              <a:buChar char="§"/>
              <a:defRPr sz="2000">
                <a:solidFill>
                  <a:srgbClr val="1B3F7D"/>
                </a:solidFill>
              </a:defRPr>
            </a:lvl5pPr>
            <a:lvl6pPr>
              <a:defRPr sz="1800"/>
            </a:lvl6pPr>
            <a:lvl7pPr>
              <a:defRPr sz="1800"/>
            </a:lvl7pPr>
            <a:lvl8pPr>
              <a:defRPr sz="1800"/>
            </a:lvl8pPr>
            <a:lvl9pPr>
              <a:defRPr sz="1800"/>
            </a:lvl9pPr>
          </a:lstStyle>
          <a:p>
            <a:pPr lvl="0"/>
            <a:r>
              <a:rPr lang="it-IT" dirty="0"/>
              <a:t>First</a:t>
            </a:r>
          </a:p>
          <a:p>
            <a:pPr lvl="1"/>
            <a:r>
              <a:rPr lang="it-IT" dirty="0"/>
              <a:t>Second</a:t>
            </a:r>
          </a:p>
          <a:p>
            <a:pPr lvl="2"/>
            <a:r>
              <a:rPr lang="it-IT" dirty="0"/>
              <a:t>Third</a:t>
            </a:r>
          </a:p>
        </p:txBody>
      </p:sp>
      <p:sp>
        <p:nvSpPr>
          <p:cNvPr id="12" name="Segnaposto immagine 11"/>
          <p:cNvSpPr>
            <a:spLocks noGrp="1"/>
          </p:cNvSpPr>
          <p:nvPr>
            <p:ph type="pic" sz="quarter" idx="13" hasCustomPrompt="1"/>
          </p:nvPr>
        </p:nvSpPr>
        <p:spPr>
          <a:xfrm>
            <a:off x="107504" y="207604"/>
            <a:ext cx="1080120" cy="647700"/>
          </a:xfrm>
          <a:prstGeom prst="rect">
            <a:avLst/>
          </a:prstGeom>
        </p:spPr>
        <p:txBody>
          <a:bodyPr/>
          <a:lstStyle>
            <a:lvl1pPr marL="0" indent="0" algn="l">
              <a:buNone/>
              <a:defRPr sz="800">
                <a:solidFill>
                  <a:schemeClr val="bg1"/>
                </a:solidFill>
              </a:defRPr>
            </a:lvl1pPr>
          </a:lstStyle>
          <a:p>
            <a:r>
              <a:rPr lang="it-IT" dirty="0" err="1"/>
              <a:t>Icon</a:t>
            </a:r>
            <a:endParaRPr lang="it-IT" dirty="0"/>
          </a:p>
        </p:txBody>
      </p:sp>
      <p:sp>
        <p:nvSpPr>
          <p:cNvPr id="13" name="Segnaposto immagine 11"/>
          <p:cNvSpPr>
            <a:spLocks noGrp="1"/>
          </p:cNvSpPr>
          <p:nvPr>
            <p:ph type="pic" sz="quarter" idx="14" hasCustomPrompt="1"/>
          </p:nvPr>
        </p:nvSpPr>
        <p:spPr>
          <a:xfrm>
            <a:off x="2399916" y="207604"/>
            <a:ext cx="1080120" cy="647700"/>
          </a:xfrm>
          <a:prstGeom prst="rect">
            <a:avLst/>
          </a:prstGeom>
        </p:spPr>
        <p:txBody>
          <a:bodyPr/>
          <a:lstStyle>
            <a:lvl1pPr marL="0" indent="0" algn="l">
              <a:buNone/>
              <a:defRPr sz="800">
                <a:solidFill>
                  <a:schemeClr val="bg1"/>
                </a:solidFill>
              </a:defRPr>
            </a:lvl1pPr>
          </a:lstStyle>
          <a:p>
            <a:r>
              <a:rPr lang="it-IT" dirty="0" err="1"/>
              <a:t>Icon</a:t>
            </a:r>
            <a:endParaRPr lang="it-IT" dirty="0"/>
          </a:p>
        </p:txBody>
      </p:sp>
      <p:sp>
        <p:nvSpPr>
          <p:cNvPr id="14" name="Segnaposto immagine 11"/>
          <p:cNvSpPr>
            <a:spLocks noGrp="1"/>
          </p:cNvSpPr>
          <p:nvPr>
            <p:ph type="pic" sz="quarter" idx="15" hasCustomPrompt="1"/>
          </p:nvPr>
        </p:nvSpPr>
        <p:spPr>
          <a:xfrm>
            <a:off x="4692328" y="207604"/>
            <a:ext cx="1080120" cy="647700"/>
          </a:xfrm>
          <a:prstGeom prst="rect">
            <a:avLst/>
          </a:prstGeom>
        </p:spPr>
        <p:txBody>
          <a:bodyPr/>
          <a:lstStyle>
            <a:lvl1pPr marL="0" indent="0" algn="l">
              <a:buNone/>
              <a:defRPr sz="800">
                <a:solidFill>
                  <a:schemeClr val="bg1"/>
                </a:solidFill>
              </a:defRPr>
            </a:lvl1pPr>
          </a:lstStyle>
          <a:p>
            <a:r>
              <a:rPr lang="it-IT" dirty="0" err="1"/>
              <a:t>Icon</a:t>
            </a:r>
            <a:endParaRPr lang="it-IT" dirty="0"/>
          </a:p>
        </p:txBody>
      </p:sp>
      <p:sp>
        <p:nvSpPr>
          <p:cNvPr id="11" name="Segnaposto immagine 11"/>
          <p:cNvSpPr>
            <a:spLocks noGrp="1"/>
          </p:cNvSpPr>
          <p:nvPr>
            <p:ph type="pic" sz="quarter" idx="16" hasCustomPrompt="1"/>
          </p:nvPr>
        </p:nvSpPr>
        <p:spPr>
          <a:xfrm>
            <a:off x="6984740" y="182204"/>
            <a:ext cx="1080120" cy="647700"/>
          </a:xfrm>
          <a:prstGeom prst="rect">
            <a:avLst/>
          </a:prstGeom>
        </p:spPr>
        <p:txBody>
          <a:bodyPr/>
          <a:lstStyle>
            <a:lvl1pPr marL="0" indent="0" algn="l">
              <a:buNone/>
              <a:defRPr sz="800">
                <a:solidFill>
                  <a:schemeClr val="bg1"/>
                </a:solidFill>
              </a:defRPr>
            </a:lvl1pPr>
          </a:lstStyle>
          <a:p>
            <a:r>
              <a:rPr lang="it-IT" dirty="0" err="1"/>
              <a:t>Icon</a:t>
            </a:r>
            <a:endParaRPr lang="it-IT" dirty="0"/>
          </a:p>
        </p:txBody>
      </p:sp>
      <p:sp>
        <p:nvSpPr>
          <p:cNvPr id="15" name="Segnaposto contenuto 2"/>
          <p:cNvSpPr>
            <a:spLocks noGrp="1"/>
          </p:cNvSpPr>
          <p:nvPr>
            <p:ph sz="half" idx="17" hasCustomPrompt="1"/>
          </p:nvPr>
        </p:nvSpPr>
        <p:spPr>
          <a:xfrm>
            <a:off x="6948496" y="1359732"/>
            <a:ext cx="2088000" cy="3300250"/>
          </a:xfrm>
          <a:prstGeom prst="rect">
            <a:avLst/>
          </a:prstGeom>
        </p:spPr>
        <p:txBody>
          <a:bodyPr lIns="180000"/>
          <a:lstStyle>
            <a:lvl1pPr marL="342900" indent="-342900" algn="l">
              <a:buClr>
                <a:srgbClr val="EC2F00"/>
              </a:buClr>
              <a:buFont typeface="Wingdings" charset="2"/>
              <a:buChar char="§"/>
              <a:defRPr sz="2000">
                <a:solidFill>
                  <a:srgbClr val="1B3F7D"/>
                </a:solidFill>
              </a:defRPr>
            </a:lvl1pPr>
            <a:lvl2pPr marL="742950" indent="-285750" algn="l">
              <a:buClr>
                <a:srgbClr val="EC2F00"/>
              </a:buClr>
              <a:buSzPct val="80000"/>
              <a:buFont typeface="Wingdings" charset="2"/>
              <a:buChar char="§"/>
              <a:defRPr sz="1800">
                <a:solidFill>
                  <a:srgbClr val="1B3F7D"/>
                </a:solidFill>
              </a:defRPr>
            </a:lvl2pPr>
            <a:lvl3pPr marL="1143000" indent="-228600" algn="l">
              <a:buClr>
                <a:srgbClr val="EC2F00"/>
              </a:buClr>
              <a:buSzPct val="50000"/>
              <a:buFont typeface="Wingdings" charset="2"/>
              <a:buChar char="§"/>
              <a:defRPr sz="1600">
                <a:solidFill>
                  <a:srgbClr val="1B3F7D"/>
                </a:solidFill>
              </a:defRPr>
            </a:lvl3pPr>
            <a:lvl4pPr marL="1600200" indent="-228600" algn="l">
              <a:buClr>
                <a:srgbClr val="EC2F00"/>
              </a:buClr>
              <a:buSzPct val="30000"/>
              <a:buFont typeface="Wingdings" charset="2"/>
              <a:buChar char="§"/>
              <a:defRPr sz="2000">
                <a:solidFill>
                  <a:srgbClr val="1B3F7D"/>
                </a:solidFill>
              </a:defRPr>
            </a:lvl4pPr>
            <a:lvl5pPr marL="2057400" indent="-228600" algn="l">
              <a:buClr>
                <a:srgbClr val="EC2F00"/>
              </a:buClr>
              <a:buSzPct val="30000"/>
              <a:buFont typeface="Wingdings" charset="2"/>
              <a:buChar char="§"/>
              <a:defRPr sz="2000">
                <a:solidFill>
                  <a:srgbClr val="1B3F7D"/>
                </a:solidFill>
              </a:defRPr>
            </a:lvl5pPr>
            <a:lvl6pPr>
              <a:defRPr sz="1800"/>
            </a:lvl6pPr>
            <a:lvl7pPr>
              <a:defRPr sz="1800"/>
            </a:lvl7pPr>
            <a:lvl8pPr>
              <a:defRPr sz="1800"/>
            </a:lvl8pPr>
            <a:lvl9pPr>
              <a:defRPr sz="1800"/>
            </a:lvl9pPr>
          </a:lstStyle>
          <a:p>
            <a:pPr lvl="0"/>
            <a:r>
              <a:rPr lang="it-IT" dirty="0"/>
              <a:t>First</a:t>
            </a:r>
          </a:p>
          <a:p>
            <a:pPr lvl="1"/>
            <a:r>
              <a:rPr lang="it-IT" dirty="0"/>
              <a:t>Second</a:t>
            </a:r>
          </a:p>
          <a:p>
            <a:pPr lvl="2"/>
            <a:r>
              <a:rPr lang="it-IT" dirty="0"/>
              <a:t>Third</a:t>
            </a:r>
          </a:p>
        </p:txBody>
      </p:sp>
      <p:sp>
        <p:nvSpPr>
          <p:cNvPr id="17" name="Segnaposto numero diapositiva 3"/>
          <p:cNvSpPr>
            <a:spLocks noGrp="1"/>
          </p:cNvSpPr>
          <p:nvPr>
            <p:ph type="sldNum" sz="quarter" idx="4"/>
          </p:nvPr>
        </p:nvSpPr>
        <p:spPr>
          <a:xfrm>
            <a:off x="0" y="4767263"/>
            <a:ext cx="9144000" cy="25275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a:t>							</a:t>
            </a:r>
            <a:fld id="{A5966B91-A095-42D1-A609-26FD12F997AA}" type="slidenum">
              <a:rPr lang="it-IT" smtClean="0"/>
              <a:pPr/>
              <a:t>‹#›</a:t>
            </a:fld>
            <a:endParaRPr lang="it-IT" dirty="0"/>
          </a:p>
        </p:txBody>
      </p:sp>
    </p:spTree>
    <p:extLst>
      <p:ext uri="{BB962C8B-B14F-4D97-AF65-F5344CB8AC3E}">
        <p14:creationId xmlns:p14="http://schemas.microsoft.com/office/powerpoint/2010/main" val="1405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NY CONFIDENTI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egnaposto contenuto 2"/>
          <p:cNvSpPr>
            <a:spLocks noGrp="1"/>
          </p:cNvSpPr>
          <p:nvPr>
            <p:ph sz="half" idx="17" hasCustomPrompt="1"/>
          </p:nvPr>
        </p:nvSpPr>
        <p:spPr>
          <a:xfrm>
            <a:off x="0" y="0"/>
            <a:ext cx="9144000" cy="679004"/>
          </a:xfrm>
          <a:prstGeom prst="rect">
            <a:avLst/>
          </a:prstGeom>
        </p:spPr>
        <p:txBody>
          <a:bodyPr lIns="180000"/>
          <a:lstStyle>
            <a:lvl1pPr marL="0" indent="0" algn="ctr">
              <a:buClr>
                <a:srgbClr val="EC2F00"/>
              </a:buClr>
              <a:buFont typeface="Wingdings" charset="2"/>
              <a:buNone/>
              <a:defRPr sz="2800" baseline="0">
                <a:solidFill>
                  <a:srgbClr val="1B3F7D"/>
                </a:solidFill>
              </a:defRPr>
            </a:lvl1pPr>
            <a:lvl2pPr marL="742950" indent="-285750" algn="l">
              <a:buClr>
                <a:srgbClr val="EC2F00"/>
              </a:buClr>
              <a:buSzPct val="80000"/>
              <a:buFont typeface="Wingdings" charset="2"/>
              <a:buChar char="§"/>
              <a:defRPr sz="2000">
                <a:solidFill>
                  <a:srgbClr val="1B3F7D"/>
                </a:solidFill>
              </a:defRPr>
            </a:lvl2pPr>
            <a:lvl3pPr marL="1143000" indent="-228600" algn="l">
              <a:buClr>
                <a:srgbClr val="EC2F00"/>
              </a:buClr>
              <a:buSzPct val="50000"/>
              <a:buFont typeface="Wingdings" charset="2"/>
              <a:buChar char="§"/>
              <a:defRPr sz="2000">
                <a:solidFill>
                  <a:srgbClr val="1B3F7D"/>
                </a:solidFill>
              </a:defRPr>
            </a:lvl3pPr>
            <a:lvl4pPr marL="1600200" indent="-228600" algn="l">
              <a:buClr>
                <a:srgbClr val="EC2F00"/>
              </a:buClr>
              <a:buSzPct val="30000"/>
              <a:buFont typeface="Wingdings" charset="2"/>
              <a:buChar char="§"/>
              <a:defRPr sz="2000">
                <a:solidFill>
                  <a:srgbClr val="1B3F7D"/>
                </a:solidFill>
              </a:defRPr>
            </a:lvl4pPr>
            <a:lvl5pPr marL="2057400" indent="-228600" algn="l">
              <a:buClr>
                <a:srgbClr val="EC2F00"/>
              </a:buClr>
              <a:buSzPct val="30000"/>
              <a:buFont typeface="Wingdings" charset="2"/>
              <a:buChar char="§"/>
              <a:defRPr sz="2000">
                <a:solidFill>
                  <a:srgbClr val="1B3F7D"/>
                </a:solidFill>
              </a:defRPr>
            </a:lvl5pPr>
            <a:lvl6pPr>
              <a:defRPr sz="1800"/>
            </a:lvl6pPr>
            <a:lvl7pPr>
              <a:defRPr sz="1800"/>
            </a:lvl7pPr>
            <a:lvl8pPr>
              <a:defRPr sz="1800"/>
            </a:lvl8pPr>
            <a:lvl9pPr>
              <a:defRPr sz="1800"/>
            </a:lvl9pPr>
          </a:lstStyle>
          <a:p>
            <a:pPr lvl="0"/>
            <a:r>
              <a:rPr lang="it-IT" dirty="0"/>
              <a:t>Click to </a:t>
            </a:r>
            <a:r>
              <a:rPr lang="it-IT" dirty="0" err="1"/>
              <a:t>change</a:t>
            </a:r>
            <a:r>
              <a:rPr lang="it-IT" dirty="0"/>
              <a:t> Title</a:t>
            </a:r>
          </a:p>
        </p:txBody>
      </p:sp>
      <p:sp>
        <p:nvSpPr>
          <p:cNvPr id="5" name="Segnaposto contenuto 2"/>
          <p:cNvSpPr>
            <a:spLocks noGrp="1"/>
          </p:cNvSpPr>
          <p:nvPr>
            <p:ph sz="half" idx="10" hasCustomPrompt="1"/>
          </p:nvPr>
        </p:nvSpPr>
        <p:spPr>
          <a:xfrm>
            <a:off x="467544" y="843558"/>
            <a:ext cx="8280920" cy="3816424"/>
          </a:xfrm>
          <a:prstGeom prst="rect">
            <a:avLst/>
          </a:prstGeom>
        </p:spPr>
        <p:txBody>
          <a:bodyPr lIns="180000"/>
          <a:lstStyle>
            <a:lvl1pPr marL="342900" indent="-342900" algn="l">
              <a:buClr>
                <a:srgbClr val="EC2F00"/>
              </a:buClr>
              <a:buFont typeface="Wingdings" charset="2"/>
              <a:buChar char="§"/>
              <a:defRPr sz="2000">
                <a:solidFill>
                  <a:srgbClr val="1B3F7D"/>
                </a:solidFill>
              </a:defRPr>
            </a:lvl1pPr>
            <a:lvl2pPr marL="742950" indent="-285750" algn="l">
              <a:buClr>
                <a:srgbClr val="EC2F00"/>
              </a:buClr>
              <a:buSzPct val="80000"/>
              <a:buFont typeface="Wingdings" charset="2"/>
              <a:buChar char="§"/>
              <a:defRPr sz="1800">
                <a:solidFill>
                  <a:srgbClr val="1B3F7D"/>
                </a:solidFill>
              </a:defRPr>
            </a:lvl2pPr>
            <a:lvl3pPr marL="1143000" indent="-228600" algn="l">
              <a:buClr>
                <a:srgbClr val="EC2F00"/>
              </a:buClr>
              <a:buSzPct val="50000"/>
              <a:buFont typeface="Wingdings" charset="2"/>
              <a:buChar char="§"/>
              <a:defRPr sz="1600">
                <a:solidFill>
                  <a:srgbClr val="1B3F7D"/>
                </a:solidFill>
              </a:defRPr>
            </a:lvl3pPr>
            <a:lvl4pPr marL="1600200" indent="-228600" algn="l">
              <a:buClr>
                <a:srgbClr val="EC2F00"/>
              </a:buClr>
              <a:buSzPct val="30000"/>
              <a:buFont typeface="Wingdings" charset="2"/>
              <a:buChar char="§"/>
              <a:defRPr sz="1400">
                <a:solidFill>
                  <a:srgbClr val="1B3F7D"/>
                </a:solidFill>
              </a:defRPr>
            </a:lvl4pPr>
            <a:lvl5pPr marL="2057400" indent="-228600" algn="l">
              <a:buClr>
                <a:srgbClr val="EC2F00"/>
              </a:buClr>
              <a:buSzPct val="30000"/>
              <a:buFont typeface="Wingdings" charset="2"/>
              <a:buChar char="§"/>
              <a:defRPr sz="1200">
                <a:solidFill>
                  <a:srgbClr val="1B3F7D"/>
                </a:solidFill>
              </a:defRPr>
            </a:lvl5pPr>
            <a:lvl6pPr>
              <a:defRPr sz="1800"/>
            </a:lvl6pPr>
            <a:lvl7pPr>
              <a:defRPr sz="1800"/>
            </a:lvl7pPr>
            <a:lvl8pPr>
              <a:defRPr sz="1800"/>
            </a:lvl8pPr>
            <a:lvl9pPr>
              <a:defRPr sz="1800"/>
            </a:lvl9pPr>
          </a:lstStyle>
          <a:p>
            <a:pPr lvl="0"/>
            <a:r>
              <a:rPr lang="it-IT" dirty="0"/>
              <a:t>First</a:t>
            </a:r>
          </a:p>
          <a:p>
            <a:pPr lvl="1"/>
            <a:r>
              <a:rPr lang="it-IT" dirty="0"/>
              <a:t>Second</a:t>
            </a:r>
          </a:p>
          <a:p>
            <a:pPr lvl="2"/>
            <a:r>
              <a:rPr lang="it-IT" dirty="0"/>
              <a:t>Third</a:t>
            </a:r>
          </a:p>
          <a:p>
            <a:pPr lvl="3"/>
            <a:r>
              <a:rPr lang="it-IT" dirty="0" err="1"/>
              <a:t>Fourth</a:t>
            </a:r>
            <a:endParaRPr lang="it-IT" dirty="0"/>
          </a:p>
          <a:p>
            <a:pPr lvl="4"/>
            <a:r>
              <a:rPr lang="it-IT" dirty="0" err="1"/>
              <a:t>Fifth</a:t>
            </a:r>
            <a:endParaRPr lang="it-IT" dirty="0"/>
          </a:p>
        </p:txBody>
      </p:sp>
      <p:sp>
        <p:nvSpPr>
          <p:cNvPr id="6" name="Segnaposto numero diapositiva 3"/>
          <p:cNvSpPr>
            <a:spLocks noGrp="1"/>
          </p:cNvSpPr>
          <p:nvPr>
            <p:ph type="sldNum" sz="quarter" idx="4"/>
          </p:nvPr>
        </p:nvSpPr>
        <p:spPr>
          <a:xfrm>
            <a:off x="0" y="4767263"/>
            <a:ext cx="9144000" cy="25275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a:t>							</a:t>
            </a:r>
            <a:fld id="{A5966B91-A095-42D1-A609-26FD12F997AA}" type="slidenum">
              <a:rPr lang="it-IT" smtClean="0"/>
              <a:pPr/>
              <a:t>‹#›</a:t>
            </a:fld>
            <a:endParaRPr lang="it-IT" dirty="0"/>
          </a:p>
        </p:txBody>
      </p:sp>
      <p:sp>
        <p:nvSpPr>
          <p:cNvPr id="3" name="CasellaDiTesto 2"/>
          <p:cNvSpPr txBox="1"/>
          <p:nvPr userDrawn="1"/>
        </p:nvSpPr>
        <p:spPr>
          <a:xfrm>
            <a:off x="459824" y="4710979"/>
            <a:ext cx="5696352" cy="381051"/>
          </a:xfrm>
          <a:prstGeom prst="rect">
            <a:avLst/>
          </a:prstGeom>
          <a:noFill/>
        </p:spPr>
        <p:txBody>
          <a:bodyPr wrap="square" lIns="72567" tIns="36283" rIns="72567" bIns="36283"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noProof="0" dirty="0">
                <a:solidFill>
                  <a:srgbClr val="A7B7C1"/>
                </a:solidFill>
              </a:rPr>
              <a:t>COMPANY CONFIDENTIAL – This presentation is strictly confidential and proprietary to Expert System. </a:t>
            </a:r>
            <a:br>
              <a:rPr lang="en-US" sz="1000" noProof="0" dirty="0">
                <a:solidFill>
                  <a:srgbClr val="A7B7C1"/>
                </a:solidFill>
              </a:rPr>
            </a:br>
            <a:r>
              <a:rPr lang="en-US" sz="1000" noProof="0" dirty="0">
                <a:solidFill>
                  <a:srgbClr val="A7B7C1"/>
                </a:solidFill>
              </a:rPr>
              <a:t>Circulation or reproduction of this presentation outside of Expert System is not permitted. </a:t>
            </a:r>
            <a:endParaRPr lang="en-US" sz="1000" b="1" noProof="0" dirty="0">
              <a:solidFill>
                <a:srgbClr val="A7B7C1"/>
              </a:solidFill>
            </a:endParaRPr>
          </a:p>
        </p:txBody>
      </p:sp>
    </p:spTree>
    <p:extLst>
      <p:ext uri="{BB962C8B-B14F-4D97-AF65-F5344CB8AC3E}">
        <p14:creationId xmlns:p14="http://schemas.microsoft.com/office/powerpoint/2010/main" val="4223874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0" y="3291830"/>
            <a:ext cx="9144000" cy="504056"/>
          </a:xfrm>
          <a:prstGeom prst="rect">
            <a:avLst/>
          </a:prstGeom>
        </p:spPr>
        <p:txBody>
          <a:bodyPr vert="horz" lIns="91440" tIns="45720" rIns="91440" bIns="45720" rtlCol="0" anchor="ctr">
            <a:normAutofit/>
          </a:bodyPr>
          <a:lstStyle/>
          <a:p>
            <a:r>
              <a:rPr lang="it-IT" dirty="0"/>
              <a:t>TITLE</a:t>
            </a:r>
          </a:p>
        </p:txBody>
      </p:sp>
      <p:sp>
        <p:nvSpPr>
          <p:cNvPr id="5" name="Segnaposto numero diapositiva 4"/>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5F15E9F-8EDF-4AD6-A825-0FDF28FB1D1B}" type="slidenum">
              <a:rPr lang="it-IT" smtClean="0"/>
              <a:t>‹#›</a:t>
            </a:fld>
            <a:endParaRPr lang="it-IT" dirty="0"/>
          </a:p>
        </p:txBody>
      </p:sp>
    </p:spTree>
  </p:cSld>
  <p:clrMap bg1="lt1" tx1="dk1" bg2="lt2" tx2="dk2" accent1="accent1" accent2="accent2" accent3="accent3" accent4="accent4" accent5="accent5" accent6="accent6" hlink="hlink" folHlink="folHlink"/>
  <p:sldLayoutIdLst>
    <p:sldLayoutId id="2147483662" r:id="rId1"/>
    <p:sldLayoutId id="2147483650" r:id="rId2"/>
    <p:sldLayoutId id="2147483651" r:id="rId3"/>
    <p:sldLayoutId id="2147483666" r:id="rId4"/>
    <p:sldLayoutId id="2147483667" r:id="rId5"/>
    <p:sldLayoutId id="2147483661" r:id="rId6"/>
    <p:sldLayoutId id="2147483652" r:id="rId7"/>
    <p:sldLayoutId id="2147483660" r:id="rId8"/>
    <p:sldLayoutId id="2147483665" r:id="rId9"/>
    <p:sldLayoutId id="2147483655" r:id="rId10"/>
    <p:sldLayoutId id="2147483664" r:id="rId11"/>
    <p:sldLayoutId id="2147483653" r:id="rId12"/>
  </p:sldLayoutIdLst>
  <p:hf hdr="0" ft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www.semantic-web-journal.net/content/vecsigrafo-corpus-based-word-concept-embeddings-bridging-statistic-symbolic-1" TargetMode="Externa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3651870"/>
            <a:ext cx="9144000" cy="576064"/>
          </a:xfrm>
        </p:spPr>
        <p:txBody>
          <a:bodyPr>
            <a:noAutofit/>
          </a:bodyPr>
          <a:lstStyle/>
          <a:p>
            <a:r>
              <a:rPr lang="en-US" sz="2800" b="1" dirty="0"/>
              <a:t>Learning Embeddings from Scientific Corpora using Lexical, Grammatical and Semantic Information</a:t>
            </a:r>
            <a:br>
              <a:rPr lang="en-US" sz="2800" b="1" dirty="0"/>
            </a:br>
            <a:r>
              <a:rPr lang="pt-BR" sz="1800" dirty="0"/>
              <a:t>Andres Garcia-Silva, Ronald Denaux, Jose Manuel Gomez-Perez</a:t>
            </a:r>
            <a:br>
              <a:rPr lang="pt-BR" sz="2400" b="1" dirty="0"/>
            </a:br>
            <a:endParaRPr lang="en-US" sz="2800" b="1" dirty="0"/>
          </a:p>
        </p:txBody>
      </p:sp>
      <p:sp>
        <p:nvSpPr>
          <p:cNvPr id="3" name="Segnaposto contenuto 2"/>
          <p:cNvSpPr>
            <a:spLocks noGrp="1"/>
          </p:cNvSpPr>
          <p:nvPr>
            <p:ph sz="half" idx="11"/>
          </p:nvPr>
        </p:nvSpPr>
        <p:spPr>
          <a:xfrm>
            <a:off x="0" y="4443958"/>
            <a:ext cx="9120088" cy="720080"/>
          </a:xfrm>
        </p:spPr>
        <p:txBody>
          <a:bodyPr/>
          <a:lstStyle/>
          <a:p>
            <a:r>
              <a:rPr lang="en-US" sz="1800" dirty="0" err="1"/>
              <a:t>Sciknow</a:t>
            </a:r>
            <a:r>
              <a:rPr lang="en-US" sz="1800" dirty="0"/>
              <a:t> 2019</a:t>
            </a:r>
            <a:br>
              <a:rPr lang="en-US" sz="1800" dirty="0"/>
            </a:br>
            <a:r>
              <a:rPr lang="en-US" sz="1800" dirty="0"/>
              <a:t>Marina del Rey, California, USA. November 19th, 2019</a:t>
            </a:r>
            <a:endParaRPr lang="it-IT" sz="1800" dirty="0"/>
          </a:p>
        </p:txBody>
      </p:sp>
      <p:pic>
        <p:nvPicPr>
          <p:cNvPr id="4" name="Picture 3">
            <a:extLst>
              <a:ext uri="{FF2B5EF4-FFF2-40B4-BE49-F238E27FC236}">
                <a16:creationId xmlns:a16="http://schemas.microsoft.com/office/drawing/2014/main" id="{48DDF302-0118-4F3B-BC4B-EDEF45B82E22}"/>
              </a:ext>
            </a:extLst>
          </p:cNvPr>
          <p:cNvPicPr>
            <a:picLocks noChangeAspect="1"/>
          </p:cNvPicPr>
          <p:nvPr/>
        </p:nvPicPr>
        <p:blipFill rotWithShape="1">
          <a:blip r:embed="rId2"/>
          <a:srcRect r="13826"/>
          <a:stretch/>
        </p:blipFill>
        <p:spPr>
          <a:xfrm>
            <a:off x="7740352" y="195486"/>
            <a:ext cx="1080120" cy="446619"/>
          </a:xfrm>
          <a:prstGeom prst="rect">
            <a:avLst/>
          </a:prstGeom>
        </p:spPr>
      </p:pic>
      <p:pic>
        <p:nvPicPr>
          <p:cNvPr id="5" name="Picture 2" descr="Image result for k-cap 2019&quot;">
            <a:extLst>
              <a:ext uri="{FF2B5EF4-FFF2-40B4-BE49-F238E27FC236}">
                <a16:creationId xmlns:a16="http://schemas.microsoft.com/office/drawing/2014/main" id="{63536ADC-30DB-4FD1-9704-CFEA4FC379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4152625"/>
            <a:ext cx="657873" cy="936104"/>
          </a:xfrm>
          <a:prstGeom prst="rect">
            <a:avLst/>
          </a:prstGeom>
          <a:noFill/>
        </p:spPr>
      </p:pic>
      <p:pic>
        <p:nvPicPr>
          <p:cNvPr id="6" name="Picture 5">
            <a:extLst>
              <a:ext uri="{FF2B5EF4-FFF2-40B4-BE49-F238E27FC236}">
                <a16:creationId xmlns:a16="http://schemas.microsoft.com/office/drawing/2014/main" id="{A788109B-7438-4C86-A7A0-E0576E08FA9D}"/>
              </a:ext>
            </a:extLst>
          </p:cNvPr>
          <p:cNvPicPr>
            <a:picLocks noChangeAspect="1"/>
          </p:cNvPicPr>
          <p:nvPr/>
        </p:nvPicPr>
        <p:blipFill rotWithShape="1">
          <a:blip r:embed="rId2"/>
          <a:srcRect r="13826"/>
          <a:stretch/>
        </p:blipFill>
        <p:spPr>
          <a:xfrm>
            <a:off x="7740352" y="187736"/>
            <a:ext cx="1080120" cy="446619"/>
          </a:xfrm>
          <a:prstGeom prst="rect">
            <a:avLst/>
          </a:prstGeom>
        </p:spPr>
      </p:pic>
      <p:pic>
        <p:nvPicPr>
          <p:cNvPr id="7" name="Picture 2" descr="Image result for k-cap 2019&quot;">
            <a:extLst>
              <a:ext uri="{FF2B5EF4-FFF2-40B4-BE49-F238E27FC236}">
                <a16:creationId xmlns:a16="http://schemas.microsoft.com/office/drawing/2014/main" id="{BF18E1BC-3F17-4E26-9899-51C75F6F5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4144875"/>
            <a:ext cx="657873" cy="936104"/>
          </a:xfrm>
          <a:prstGeom prst="rect">
            <a:avLst/>
          </a:prstGeom>
          <a:noFill/>
        </p:spPr>
      </p:pic>
    </p:spTree>
    <p:extLst>
      <p:ext uri="{BB962C8B-B14F-4D97-AF65-F5344CB8AC3E}">
        <p14:creationId xmlns:p14="http://schemas.microsoft.com/office/powerpoint/2010/main" val="226225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83186C9-CD7E-4218-9752-0F28DE9AC3CB}"/>
              </a:ext>
            </a:extLst>
          </p:cNvPr>
          <p:cNvSpPr>
            <a:spLocks noGrp="1"/>
          </p:cNvSpPr>
          <p:nvPr>
            <p:ph type="sldNum" sz="quarter" idx="4"/>
          </p:nvPr>
        </p:nvSpPr>
        <p:spPr/>
        <p:txBody>
          <a:bodyPr/>
          <a:lstStyle/>
          <a:p>
            <a:r>
              <a:rPr lang="it-IT" dirty="0"/>
              <a:t>							</a:t>
            </a:r>
            <a:fld id="{A5966B91-A095-42D1-A609-26FD12F997AA}" type="slidenum">
              <a:rPr lang="it-IT" smtClean="0"/>
              <a:pPr/>
              <a:t>10</a:t>
            </a:fld>
            <a:endParaRPr lang="it-IT" dirty="0"/>
          </a:p>
        </p:txBody>
      </p:sp>
      <p:sp>
        <p:nvSpPr>
          <p:cNvPr id="8" name="Marcador de contenido 7">
            <a:extLst>
              <a:ext uri="{FF2B5EF4-FFF2-40B4-BE49-F238E27FC236}">
                <a16:creationId xmlns:a16="http://schemas.microsoft.com/office/drawing/2014/main" id="{7C3237B6-F655-4946-A90B-9022F3DA06D2}"/>
              </a:ext>
            </a:extLst>
          </p:cNvPr>
          <p:cNvSpPr>
            <a:spLocks noGrp="1"/>
          </p:cNvSpPr>
          <p:nvPr>
            <p:ph sz="half" idx="11"/>
          </p:nvPr>
        </p:nvSpPr>
        <p:spPr>
          <a:xfrm>
            <a:off x="107503" y="1131590"/>
            <a:ext cx="4752529" cy="3701208"/>
          </a:xfrm>
        </p:spPr>
        <p:txBody>
          <a:bodyPr/>
          <a:lstStyle/>
          <a:p>
            <a:r>
              <a:rPr lang="en-US" sz="1600" b="1" dirty="0"/>
              <a:t>Single</a:t>
            </a:r>
            <a:r>
              <a:rPr lang="en-US" sz="1600" dirty="0"/>
              <a:t> </a:t>
            </a:r>
            <a:r>
              <a:rPr lang="en-US" sz="1600" b="1" dirty="0"/>
              <a:t>embeddings</a:t>
            </a:r>
          </a:p>
          <a:p>
            <a:pPr lvl="1"/>
            <a:r>
              <a:rPr lang="en-US" sz="1400" b="1" dirty="0">
                <a:solidFill>
                  <a:srgbClr val="7030A0"/>
                </a:solidFill>
              </a:rPr>
              <a:t>Lemmas</a:t>
            </a:r>
            <a:r>
              <a:rPr lang="en-US" sz="1400" dirty="0"/>
              <a:t> &gt; surface forms &gt; tokens &gt; concepts</a:t>
            </a:r>
          </a:p>
          <a:p>
            <a:pPr lvl="1"/>
            <a:r>
              <a:rPr lang="en-US" sz="1400" dirty="0"/>
              <a:t>Conflating morphological variations (sf and tokens) into </a:t>
            </a:r>
            <a:r>
              <a:rPr lang="en-US" sz="1400" b="1" dirty="0"/>
              <a:t>lemmas improves learning</a:t>
            </a:r>
          </a:p>
          <a:p>
            <a:pPr lvl="1"/>
            <a:r>
              <a:rPr lang="en-US" sz="1400" dirty="0"/>
              <a:t>The smaller volume of concept vocabulary affects learning negatively due to OOV</a:t>
            </a:r>
          </a:p>
          <a:p>
            <a:r>
              <a:rPr lang="en-US" sz="1600" b="1" dirty="0"/>
              <a:t>More than one embedding type</a:t>
            </a:r>
          </a:p>
          <a:p>
            <a:pPr lvl="1"/>
            <a:r>
              <a:rPr lang="en-US" sz="1400" b="1" dirty="0">
                <a:solidFill>
                  <a:srgbClr val="C00000"/>
                </a:solidFill>
              </a:rPr>
              <a:t>Lemmas</a:t>
            </a:r>
            <a:r>
              <a:rPr lang="en-US" sz="1400" dirty="0">
                <a:solidFill>
                  <a:srgbClr val="C00000"/>
                </a:solidFill>
              </a:rPr>
              <a:t> </a:t>
            </a:r>
            <a:r>
              <a:rPr lang="en-US" sz="1400" b="1" dirty="0">
                <a:solidFill>
                  <a:srgbClr val="C00000"/>
                </a:solidFill>
              </a:rPr>
              <a:t>and</a:t>
            </a:r>
            <a:r>
              <a:rPr lang="en-US" sz="1400" dirty="0">
                <a:solidFill>
                  <a:srgbClr val="C00000"/>
                </a:solidFill>
              </a:rPr>
              <a:t> </a:t>
            </a:r>
            <a:r>
              <a:rPr lang="en-US" sz="1400" b="1" dirty="0">
                <a:solidFill>
                  <a:srgbClr val="C00000"/>
                </a:solidFill>
              </a:rPr>
              <a:t>surface forms </a:t>
            </a:r>
            <a:r>
              <a:rPr lang="en-US" sz="1400" dirty="0"/>
              <a:t>learn the best classifier</a:t>
            </a:r>
          </a:p>
          <a:p>
            <a:pPr lvl="1"/>
            <a:r>
              <a:rPr lang="en-US" sz="1400" b="1" u="sng" dirty="0">
                <a:solidFill>
                  <a:srgbClr val="00B050"/>
                </a:solidFill>
              </a:rPr>
              <a:t>Precision:</a:t>
            </a:r>
            <a:r>
              <a:rPr lang="en-US" sz="1400" dirty="0"/>
              <a:t> </a:t>
            </a:r>
            <a:r>
              <a:rPr lang="en-US" sz="1400" b="1" dirty="0"/>
              <a:t>Grammar information (</a:t>
            </a:r>
            <a:r>
              <a:rPr lang="en-US" sz="1400" b="1" dirty="0" err="1"/>
              <a:t>PoS</a:t>
            </a:r>
            <a:r>
              <a:rPr lang="en-US" sz="1400" b="1" dirty="0"/>
              <a:t>)</a:t>
            </a:r>
            <a:r>
              <a:rPr lang="en-US" sz="1400" dirty="0"/>
              <a:t> along with either lemmas or surface forms yields the most precise classifiers</a:t>
            </a:r>
          </a:p>
          <a:p>
            <a:pPr lvl="1"/>
            <a:r>
              <a:rPr lang="en-US" sz="1400" b="1" u="sng" dirty="0">
                <a:solidFill>
                  <a:schemeClr val="accent6">
                    <a:lumMod val="75000"/>
                  </a:schemeClr>
                </a:solidFill>
              </a:rPr>
              <a:t>Recall: </a:t>
            </a:r>
            <a:r>
              <a:rPr lang="en-US" sz="1400" b="1" dirty="0"/>
              <a:t>Lemmas</a:t>
            </a:r>
            <a:r>
              <a:rPr lang="en-US" sz="1400" dirty="0"/>
              <a:t> and </a:t>
            </a:r>
            <a:r>
              <a:rPr lang="en-US" sz="1400" b="1" dirty="0"/>
              <a:t>surface forms best recall. Concept embeddings </a:t>
            </a:r>
            <a:r>
              <a:rPr lang="en-US" sz="1400" dirty="0"/>
              <a:t>provide an additional boost</a:t>
            </a:r>
          </a:p>
          <a:p>
            <a:r>
              <a:rPr lang="en-US" sz="1600" b="1" dirty="0"/>
              <a:t>FastText (token &amp; n-grams) ranks 12</a:t>
            </a:r>
            <a:r>
              <a:rPr lang="en-US" sz="1600" dirty="0"/>
              <a:t> compared to above</a:t>
            </a:r>
          </a:p>
          <a:p>
            <a:pPr lvl="1"/>
            <a:endParaRPr lang="en-US" sz="1400" dirty="0"/>
          </a:p>
        </p:txBody>
      </p:sp>
      <p:sp>
        <p:nvSpPr>
          <p:cNvPr id="4" name="Marcador de contenido 3">
            <a:extLst>
              <a:ext uri="{FF2B5EF4-FFF2-40B4-BE49-F238E27FC236}">
                <a16:creationId xmlns:a16="http://schemas.microsoft.com/office/drawing/2014/main" id="{3872E973-C149-45BF-93D1-5D30CD24BD1B}"/>
              </a:ext>
            </a:extLst>
          </p:cNvPr>
          <p:cNvSpPr>
            <a:spLocks noGrp="1"/>
          </p:cNvSpPr>
          <p:nvPr>
            <p:ph sz="half" idx="17"/>
          </p:nvPr>
        </p:nvSpPr>
        <p:spPr/>
        <p:txBody>
          <a:bodyPr/>
          <a:lstStyle/>
          <a:p>
            <a:r>
              <a:rPr lang="en-US" dirty="0"/>
              <a:t>Evaluation results</a:t>
            </a:r>
          </a:p>
        </p:txBody>
      </p:sp>
      <p:pic>
        <p:nvPicPr>
          <p:cNvPr id="12" name="Imagen 5">
            <a:extLst>
              <a:ext uri="{FF2B5EF4-FFF2-40B4-BE49-F238E27FC236}">
                <a16:creationId xmlns:a16="http://schemas.microsoft.com/office/drawing/2014/main" id="{421CFD4D-4A29-408C-A3E8-FC514BCF70EC}"/>
              </a:ext>
            </a:extLst>
          </p:cNvPr>
          <p:cNvPicPr>
            <a:picLocks noChangeAspect="1"/>
          </p:cNvPicPr>
          <p:nvPr/>
        </p:nvPicPr>
        <p:blipFill>
          <a:blip r:embed="rId3"/>
          <a:stretch>
            <a:fillRect/>
          </a:stretch>
        </p:blipFill>
        <p:spPr>
          <a:xfrm>
            <a:off x="5436096" y="746513"/>
            <a:ext cx="2807517" cy="3385782"/>
          </a:xfrm>
          <a:prstGeom prst="rect">
            <a:avLst/>
          </a:prstGeom>
        </p:spPr>
      </p:pic>
      <p:pic>
        <p:nvPicPr>
          <p:cNvPr id="13" name="Imagen 5">
            <a:extLst>
              <a:ext uri="{FF2B5EF4-FFF2-40B4-BE49-F238E27FC236}">
                <a16:creationId xmlns:a16="http://schemas.microsoft.com/office/drawing/2014/main" id="{C98784AE-2535-426D-A46B-0EE9C375EDCC}"/>
              </a:ext>
            </a:extLst>
          </p:cNvPr>
          <p:cNvPicPr>
            <a:picLocks noChangeAspect="1"/>
          </p:cNvPicPr>
          <p:nvPr/>
        </p:nvPicPr>
        <p:blipFill>
          <a:blip r:embed="rId4"/>
          <a:stretch>
            <a:fillRect/>
          </a:stretch>
        </p:blipFill>
        <p:spPr>
          <a:xfrm>
            <a:off x="5436095" y="4274276"/>
            <a:ext cx="2807517" cy="745746"/>
          </a:xfrm>
          <a:prstGeom prst="rect">
            <a:avLst/>
          </a:prstGeom>
        </p:spPr>
      </p:pic>
      <p:sp>
        <p:nvSpPr>
          <p:cNvPr id="3" name="Arrow: Right 2">
            <a:extLst>
              <a:ext uri="{FF2B5EF4-FFF2-40B4-BE49-F238E27FC236}">
                <a16:creationId xmlns:a16="http://schemas.microsoft.com/office/drawing/2014/main" id="{6EC6FA60-62A5-4673-8481-855CEE222D86}"/>
              </a:ext>
            </a:extLst>
          </p:cNvPr>
          <p:cNvSpPr/>
          <p:nvPr/>
        </p:nvSpPr>
        <p:spPr>
          <a:xfrm>
            <a:off x="5364088" y="2830774"/>
            <a:ext cx="432048" cy="14401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6DCCF56D-430D-47F9-8CC8-9F0FF1E6AFB4}"/>
              </a:ext>
            </a:extLst>
          </p:cNvPr>
          <p:cNvSpPr/>
          <p:nvPr/>
        </p:nvSpPr>
        <p:spPr>
          <a:xfrm>
            <a:off x="5364088" y="1089165"/>
            <a:ext cx="432048" cy="14401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A44B786B-77AA-4336-A7B1-0082BB8603D0}"/>
              </a:ext>
            </a:extLst>
          </p:cNvPr>
          <p:cNvSpPr/>
          <p:nvPr/>
        </p:nvSpPr>
        <p:spPr>
          <a:xfrm>
            <a:off x="5364088" y="2312424"/>
            <a:ext cx="432048" cy="14401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966633C8-AFBD-4CC0-92C9-3B8662A9A043}"/>
              </a:ext>
            </a:extLst>
          </p:cNvPr>
          <p:cNvSpPr/>
          <p:nvPr/>
        </p:nvSpPr>
        <p:spPr>
          <a:xfrm rot="10800000">
            <a:off x="8189696" y="1120652"/>
            <a:ext cx="432048" cy="144016"/>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1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E24D88B-D7C9-45CC-9761-9761B8A61428}"/>
              </a:ext>
            </a:extLst>
          </p:cNvPr>
          <p:cNvSpPr>
            <a:spLocks noGrp="1"/>
          </p:cNvSpPr>
          <p:nvPr>
            <p:ph type="sldNum" sz="quarter" idx="4"/>
          </p:nvPr>
        </p:nvSpPr>
        <p:spPr/>
        <p:txBody>
          <a:bodyPr/>
          <a:lstStyle/>
          <a:p>
            <a:r>
              <a:rPr lang="it-IT"/>
              <a:t>							</a:t>
            </a:r>
            <a:fld id="{A5966B91-A095-42D1-A609-26FD12F997AA}" type="slidenum">
              <a:rPr lang="it-IT" smtClean="0"/>
              <a:pPr/>
              <a:t>11</a:t>
            </a:fld>
            <a:endParaRPr lang="it-IT" dirty="0"/>
          </a:p>
        </p:txBody>
      </p:sp>
      <p:sp>
        <p:nvSpPr>
          <p:cNvPr id="3" name="Marcador de contenido 2">
            <a:extLst>
              <a:ext uri="{FF2B5EF4-FFF2-40B4-BE49-F238E27FC236}">
                <a16:creationId xmlns:a16="http://schemas.microsoft.com/office/drawing/2014/main" id="{01CF2B50-EFBB-4089-AAB6-920BA2DE017B}"/>
              </a:ext>
            </a:extLst>
          </p:cNvPr>
          <p:cNvSpPr>
            <a:spLocks noGrp="1"/>
          </p:cNvSpPr>
          <p:nvPr>
            <p:ph sz="half" idx="11"/>
          </p:nvPr>
        </p:nvSpPr>
        <p:spPr>
          <a:xfrm>
            <a:off x="467544" y="1059582"/>
            <a:ext cx="8280920" cy="3312368"/>
          </a:xfrm>
        </p:spPr>
        <p:txBody>
          <a:bodyPr/>
          <a:lstStyle/>
          <a:p>
            <a:r>
              <a:rPr lang="en-US" b="1" dirty="0"/>
              <a:t>Natural language processing can assist scientists to manage and get insights out of the huge amount of scholarly communications available.</a:t>
            </a:r>
          </a:p>
          <a:p>
            <a:r>
              <a:rPr lang="en-US" dirty="0"/>
              <a:t>We have shown, in a multilabel classification task, that </a:t>
            </a:r>
            <a:r>
              <a:rPr lang="en-US" b="1" dirty="0"/>
              <a:t>in the scientific domain embeddings generated on linguistic annotations outperform word and character n-gram </a:t>
            </a:r>
            <a:r>
              <a:rPr lang="en-US" dirty="0"/>
              <a:t>representations. </a:t>
            </a:r>
          </a:p>
          <a:p>
            <a:pPr lvl="1"/>
            <a:r>
              <a:rPr lang="en-US" dirty="0"/>
              <a:t>The conflation of several words in one base form </a:t>
            </a:r>
            <a:r>
              <a:rPr lang="en-US" b="1" dirty="0"/>
              <a:t>lemma is the best single representation</a:t>
            </a:r>
          </a:p>
          <a:p>
            <a:pPr lvl="1"/>
            <a:r>
              <a:rPr lang="en-US" b="1" dirty="0"/>
              <a:t>Combined, lemma and surface form embeddings get best results overall.</a:t>
            </a:r>
            <a:r>
              <a:rPr lang="en-US" dirty="0"/>
              <a:t> Representing both the base form and the morphological variation</a:t>
            </a:r>
          </a:p>
          <a:p>
            <a:pPr lvl="1"/>
            <a:r>
              <a:rPr lang="en-US" b="1" dirty="0"/>
              <a:t>Grammar information impacts positively in the precision of the classifier</a:t>
            </a:r>
          </a:p>
          <a:p>
            <a:pPr lvl="1"/>
            <a:r>
              <a:rPr lang="en-US" b="1" dirty="0"/>
              <a:t>Concepts combined with others improve recall</a:t>
            </a:r>
          </a:p>
          <a:p>
            <a:pPr lvl="1"/>
            <a:endParaRPr lang="en-US" dirty="0"/>
          </a:p>
          <a:p>
            <a:pPr marL="457200" lvl="1" indent="0">
              <a:buNone/>
            </a:pPr>
            <a:endParaRPr lang="en-US" dirty="0"/>
          </a:p>
          <a:p>
            <a:endParaRPr lang="en-US" dirty="0"/>
          </a:p>
        </p:txBody>
      </p:sp>
      <p:sp>
        <p:nvSpPr>
          <p:cNvPr id="4" name="Marcador de contenido 3">
            <a:extLst>
              <a:ext uri="{FF2B5EF4-FFF2-40B4-BE49-F238E27FC236}">
                <a16:creationId xmlns:a16="http://schemas.microsoft.com/office/drawing/2014/main" id="{EB7B37AD-57E1-4318-8C0B-205E53C2D7F8}"/>
              </a:ext>
            </a:extLst>
          </p:cNvPr>
          <p:cNvSpPr>
            <a:spLocks noGrp="1"/>
          </p:cNvSpPr>
          <p:nvPr>
            <p:ph sz="half" idx="17"/>
          </p:nvPr>
        </p:nvSpPr>
        <p:spPr/>
        <p:txBody>
          <a:bodyPr/>
          <a:lstStyle/>
          <a:p>
            <a:r>
              <a:rPr lang="en-US" dirty="0"/>
              <a:t>Conclusions</a:t>
            </a:r>
          </a:p>
        </p:txBody>
      </p:sp>
    </p:spTree>
    <p:extLst>
      <p:ext uri="{BB962C8B-B14F-4D97-AF65-F5344CB8AC3E}">
        <p14:creationId xmlns:p14="http://schemas.microsoft.com/office/powerpoint/2010/main" val="85191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B76CEAB-6C29-4193-844F-81658C512B09}"/>
              </a:ext>
            </a:extLst>
          </p:cNvPr>
          <p:cNvSpPr>
            <a:spLocks noGrp="1"/>
          </p:cNvSpPr>
          <p:nvPr>
            <p:ph type="sldNum" sz="quarter" idx="4"/>
          </p:nvPr>
        </p:nvSpPr>
        <p:spPr/>
        <p:txBody>
          <a:bodyPr/>
          <a:lstStyle/>
          <a:p>
            <a:r>
              <a:rPr lang="it-IT"/>
              <a:t>							</a:t>
            </a:r>
            <a:fld id="{A5966B91-A095-42D1-A609-26FD12F997AA}" type="slidenum">
              <a:rPr lang="it-IT" smtClean="0"/>
              <a:pPr/>
              <a:t>12</a:t>
            </a:fld>
            <a:endParaRPr lang="it-IT" dirty="0"/>
          </a:p>
        </p:txBody>
      </p:sp>
      <p:sp>
        <p:nvSpPr>
          <p:cNvPr id="3" name="Marcador de contenido 2">
            <a:extLst>
              <a:ext uri="{FF2B5EF4-FFF2-40B4-BE49-F238E27FC236}">
                <a16:creationId xmlns:a16="http://schemas.microsoft.com/office/drawing/2014/main" id="{C89C4629-96ED-49A5-B7C3-EE5604409528}"/>
              </a:ext>
            </a:extLst>
          </p:cNvPr>
          <p:cNvSpPr>
            <a:spLocks noGrp="1"/>
          </p:cNvSpPr>
          <p:nvPr>
            <p:ph sz="half" idx="11"/>
          </p:nvPr>
        </p:nvSpPr>
        <p:spPr/>
        <p:txBody>
          <a:bodyPr/>
          <a:lstStyle/>
          <a:p>
            <a:r>
              <a:rPr lang="en-US" dirty="0"/>
              <a:t>Evaluate the linguistic annotation embeddings on </a:t>
            </a:r>
            <a:r>
              <a:rPr lang="en-US" b="1" dirty="0"/>
              <a:t>other evaluation tasks different from text classification </a:t>
            </a:r>
            <a:r>
              <a:rPr lang="en-US" dirty="0"/>
              <a:t>where understanding the glossary can have more impact like entailment and question and answering</a:t>
            </a:r>
          </a:p>
          <a:p>
            <a:r>
              <a:rPr lang="en-US" dirty="0"/>
              <a:t>Learn a </a:t>
            </a:r>
            <a:r>
              <a:rPr lang="en-US" b="1" dirty="0"/>
              <a:t>transformers-based language model </a:t>
            </a:r>
            <a:r>
              <a:rPr lang="en-US" dirty="0"/>
              <a:t>using linguistic annotations</a:t>
            </a:r>
          </a:p>
          <a:p>
            <a:r>
              <a:rPr lang="en-US" dirty="0"/>
              <a:t>Test on </a:t>
            </a:r>
            <a:r>
              <a:rPr lang="en-US" b="1" dirty="0"/>
              <a:t>multiword benchmarks</a:t>
            </a:r>
          </a:p>
          <a:p>
            <a:r>
              <a:rPr lang="en-US" dirty="0"/>
              <a:t>Research on neural models for compositional semantics:</a:t>
            </a:r>
          </a:p>
          <a:p>
            <a:pPr lvl="1"/>
            <a:r>
              <a:rPr lang="en-US" b="1" dirty="0"/>
              <a:t>Principle of compositionality </a:t>
            </a:r>
            <a:r>
              <a:rPr lang="en-US" dirty="0"/>
              <a:t>overall meaning is based not only on the individual meaning but also on syntactic composition</a:t>
            </a:r>
          </a:p>
        </p:txBody>
      </p:sp>
      <p:sp>
        <p:nvSpPr>
          <p:cNvPr id="4" name="Marcador de contenido 3">
            <a:extLst>
              <a:ext uri="{FF2B5EF4-FFF2-40B4-BE49-F238E27FC236}">
                <a16:creationId xmlns:a16="http://schemas.microsoft.com/office/drawing/2014/main" id="{5080AA40-D0A5-49A4-955E-E46FD4C58DF0}"/>
              </a:ext>
            </a:extLst>
          </p:cNvPr>
          <p:cNvSpPr>
            <a:spLocks noGrp="1"/>
          </p:cNvSpPr>
          <p:nvPr>
            <p:ph sz="half" idx="17"/>
          </p:nvPr>
        </p:nvSpPr>
        <p:spPr/>
        <p:txBody>
          <a:bodyPr/>
          <a:lstStyle/>
          <a:p>
            <a:r>
              <a:rPr lang="en-US" dirty="0"/>
              <a:t>Future work</a:t>
            </a:r>
          </a:p>
        </p:txBody>
      </p:sp>
    </p:spTree>
    <p:extLst>
      <p:ext uri="{BB962C8B-B14F-4D97-AF65-F5344CB8AC3E}">
        <p14:creationId xmlns:p14="http://schemas.microsoft.com/office/powerpoint/2010/main" val="3770028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Jose Manuel Gomez-Perez </a:t>
            </a:r>
            <a:br>
              <a:rPr lang="it-IT" dirty="0"/>
            </a:br>
            <a:r>
              <a:rPr lang="it-IT" dirty="0"/>
              <a:t>R&amp;D Director</a:t>
            </a:r>
          </a:p>
        </p:txBody>
      </p:sp>
      <p:sp>
        <p:nvSpPr>
          <p:cNvPr id="5" name="Segnaposto testo 4"/>
          <p:cNvSpPr>
            <a:spLocks noGrp="1"/>
          </p:cNvSpPr>
          <p:nvPr>
            <p:ph type="body" idx="1"/>
          </p:nvPr>
        </p:nvSpPr>
        <p:spPr/>
        <p:txBody>
          <a:bodyPr/>
          <a:lstStyle/>
          <a:p>
            <a:r>
              <a:rPr lang="it-IT" dirty="0"/>
              <a:t>jmgomez@expertsystem.com</a:t>
            </a:r>
          </a:p>
        </p:txBody>
      </p:sp>
      <p:pic>
        <p:nvPicPr>
          <p:cNvPr id="6" name="Picture 5">
            <a:extLst>
              <a:ext uri="{FF2B5EF4-FFF2-40B4-BE49-F238E27FC236}">
                <a16:creationId xmlns:a16="http://schemas.microsoft.com/office/drawing/2014/main" id="{DB62FDB6-1067-4504-8C32-56B336C93E86}"/>
              </a:ext>
            </a:extLst>
          </p:cNvPr>
          <p:cNvPicPr>
            <a:picLocks noChangeAspect="1"/>
          </p:cNvPicPr>
          <p:nvPr/>
        </p:nvPicPr>
        <p:blipFill rotWithShape="1">
          <a:blip r:embed="rId2"/>
          <a:srcRect r="13826"/>
          <a:stretch/>
        </p:blipFill>
        <p:spPr>
          <a:xfrm>
            <a:off x="7740352" y="156740"/>
            <a:ext cx="1080120" cy="446619"/>
          </a:xfrm>
          <a:prstGeom prst="rect">
            <a:avLst/>
          </a:prstGeom>
        </p:spPr>
      </p:pic>
      <p:pic>
        <p:nvPicPr>
          <p:cNvPr id="7" name="Picture 2" descr="Image result for k-cap 2019&quot;">
            <a:extLst>
              <a:ext uri="{FF2B5EF4-FFF2-40B4-BE49-F238E27FC236}">
                <a16:creationId xmlns:a16="http://schemas.microsoft.com/office/drawing/2014/main" id="{C5300251-D3E4-461C-8352-9EB2403947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4144875"/>
            <a:ext cx="657873" cy="936104"/>
          </a:xfrm>
          <a:prstGeom prst="rect">
            <a:avLst/>
          </a:prstGeom>
          <a:noFill/>
        </p:spPr>
      </p:pic>
    </p:spTree>
    <p:extLst>
      <p:ext uri="{BB962C8B-B14F-4D97-AF65-F5344CB8AC3E}">
        <p14:creationId xmlns:p14="http://schemas.microsoft.com/office/powerpoint/2010/main" val="101980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CB73438-F15D-49F3-AE34-565D1C58A524}"/>
              </a:ext>
            </a:extLst>
          </p:cNvPr>
          <p:cNvSpPr>
            <a:spLocks noGrp="1"/>
          </p:cNvSpPr>
          <p:nvPr>
            <p:ph type="sldNum" sz="quarter" idx="4"/>
          </p:nvPr>
        </p:nvSpPr>
        <p:spPr/>
        <p:txBody>
          <a:bodyPr/>
          <a:lstStyle/>
          <a:p>
            <a:r>
              <a:rPr lang="it-IT"/>
              <a:t>							</a:t>
            </a:r>
            <a:fld id="{A5966B91-A095-42D1-A609-26FD12F997AA}" type="slidenum">
              <a:rPr lang="it-IT" smtClean="0"/>
              <a:pPr/>
              <a:t>14</a:t>
            </a:fld>
            <a:endParaRPr lang="it-IT" dirty="0"/>
          </a:p>
        </p:txBody>
      </p:sp>
      <p:sp>
        <p:nvSpPr>
          <p:cNvPr id="3" name="Marcador de contenido 2">
            <a:extLst>
              <a:ext uri="{FF2B5EF4-FFF2-40B4-BE49-F238E27FC236}">
                <a16:creationId xmlns:a16="http://schemas.microsoft.com/office/drawing/2014/main" id="{01F2512A-0E89-4D11-8D88-4965EE4E80F8}"/>
              </a:ext>
            </a:extLst>
          </p:cNvPr>
          <p:cNvSpPr>
            <a:spLocks noGrp="1"/>
          </p:cNvSpPr>
          <p:nvPr>
            <p:ph sz="half" idx="11"/>
          </p:nvPr>
        </p:nvSpPr>
        <p:spPr>
          <a:xfrm>
            <a:off x="426300" y="1185437"/>
            <a:ext cx="8280920" cy="3312368"/>
          </a:xfrm>
        </p:spPr>
        <p:txBody>
          <a:bodyPr/>
          <a:lstStyle/>
          <a:p>
            <a:pPr marL="0" indent="0">
              <a:buNone/>
            </a:pPr>
            <a:r>
              <a:rPr lang="en-US" dirty="0"/>
              <a:t>Words and </a:t>
            </a:r>
            <a:r>
              <a:rPr lang="en-US" dirty="0" err="1"/>
              <a:t>subwords</a:t>
            </a:r>
            <a:endParaRPr lang="en-US" dirty="0"/>
          </a:p>
          <a:p>
            <a:r>
              <a:rPr lang="en-US" dirty="0"/>
              <a:t>We use FastText to generate the embeddings because vecsigrafo does not work with character </a:t>
            </a:r>
            <a:r>
              <a:rPr lang="en-US" dirty="0" err="1"/>
              <a:t>subwords</a:t>
            </a:r>
            <a:endParaRPr lang="en-US" dirty="0"/>
          </a:p>
          <a:p>
            <a:endParaRPr lang="en-US" dirty="0"/>
          </a:p>
          <a:p>
            <a:endParaRPr lang="en-US" dirty="0"/>
          </a:p>
          <a:p>
            <a:endParaRPr lang="en-US" dirty="0"/>
          </a:p>
          <a:p>
            <a:r>
              <a:rPr lang="en-US" dirty="0"/>
              <a:t>Token embeddings are better than using token and character-</a:t>
            </a:r>
            <a:r>
              <a:rPr lang="en-US" dirty="0" err="1"/>
              <a:t>ngram</a:t>
            </a:r>
            <a:r>
              <a:rPr lang="en-US" dirty="0"/>
              <a:t> embeddings</a:t>
            </a:r>
          </a:p>
          <a:p>
            <a:r>
              <a:rPr lang="en-US" dirty="0"/>
              <a:t>Although not directly comparable with </a:t>
            </a:r>
            <a:r>
              <a:rPr lang="en-US" dirty="0" err="1"/>
              <a:t>vecsigrafo</a:t>
            </a:r>
            <a:r>
              <a:rPr lang="en-US" dirty="0"/>
              <a:t> results, we can see that 11 results of </a:t>
            </a:r>
            <a:r>
              <a:rPr lang="en-US" dirty="0" err="1"/>
              <a:t>vecsigrafo</a:t>
            </a:r>
            <a:r>
              <a:rPr lang="en-US" dirty="0"/>
              <a:t> embeddings are better than using </a:t>
            </a:r>
            <a:r>
              <a:rPr lang="en-US" dirty="0" err="1"/>
              <a:t>FastText</a:t>
            </a:r>
            <a:r>
              <a:rPr lang="en-US" dirty="0"/>
              <a:t> character-</a:t>
            </a:r>
            <a:r>
              <a:rPr lang="en-US" dirty="0" err="1"/>
              <a:t>ngrams</a:t>
            </a:r>
            <a:r>
              <a:rPr lang="en-US" dirty="0"/>
              <a:t> embeddings</a:t>
            </a:r>
          </a:p>
          <a:p>
            <a:endParaRPr lang="en-US" dirty="0"/>
          </a:p>
          <a:p>
            <a:endParaRPr lang="en-US" dirty="0"/>
          </a:p>
          <a:p>
            <a:endParaRPr lang="en-US" dirty="0"/>
          </a:p>
          <a:p>
            <a:pPr lvl="1"/>
            <a:endParaRPr lang="en-US" dirty="0"/>
          </a:p>
        </p:txBody>
      </p:sp>
      <p:sp>
        <p:nvSpPr>
          <p:cNvPr id="4" name="Marcador de contenido 3">
            <a:extLst>
              <a:ext uri="{FF2B5EF4-FFF2-40B4-BE49-F238E27FC236}">
                <a16:creationId xmlns:a16="http://schemas.microsoft.com/office/drawing/2014/main" id="{3CF00175-ED84-4F9D-B0E5-CD267DF88E4F}"/>
              </a:ext>
            </a:extLst>
          </p:cNvPr>
          <p:cNvSpPr>
            <a:spLocks noGrp="1"/>
          </p:cNvSpPr>
          <p:nvPr>
            <p:ph sz="half" idx="17"/>
          </p:nvPr>
        </p:nvSpPr>
        <p:spPr/>
        <p:txBody>
          <a:bodyPr/>
          <a:lstStyle/>
          <a:p>
            <a:r>
              <a:rPr lang="en-US" dirty="0"/>
              <a:t>Evaluation Results</a:t>
            </a:r>
          </a:p>
        </p:txBody>
      </p:sp>
      <p:pic>
        <p:nvPicPr>
          <p:cNvPr id="6" name="Imagen 5">
            <a:extLst>
              <a:ext uri="{FF2B5EF4-FFF2-40B4-BE49-F238E27FC236}">
                <a16:creationId xmlns:a16="http://schemas.microsoft.com/office/drawing/2014/main" id="{01C574BF-AE65-47D6-BD7E-568BCB1F94C4}"/>
              </a:ext>
            </a:extLst>
          </p:cNvPr>
          <p:cNvPicPr>
            <a:picLocks noChangeAspect="1"/>
          </p:cNvPicPr>
          <p:nvPr/>
        </p:nvPicPr>
        <p:blipFill>
          <a:blip r:embed="rId3"/>
          <a:stretch>
            <a:fillRect/>
          </a:stretch>
        </p:blipFill>
        <p:spPr>
          <a:xfrm>
            <a:off x="2843808" y="2283718"/>
            <a:ext cx="3048000" cy="809625"/>
          </a:xfrm>
          <a:prstGeom prst="rect">
            <a:avLst/>
          </a:prstGeom>
        </p:spPr>
      </p:pic>
    </p:spTree>
    <p:extLst>
      <p:ext uri="{BB962C8B-B14F-4D97-AF65-F5344CB8AC3E}">
        <p14:creationId xmlns:p14="http://schemas.microsoft.com/office/powerpoint/2010/main" val="363480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4"/>
          </p:nvPr>
        </p:nvSpPr>
        <p:spPr/>
        <p:txBody>
          <a:bodyPr/>
          <a:lstStyle/>
          <a:p>
            <a:r>
              <a:rPr lang="it-IT" dirty="0"/>
              <a:t>							</a:t>
            </a:r>
            <a:fld id="{A5966B91-A095-42D1-A609-26FD12F997AA}" type="slidenum">
              <a:rPr lang="it-IT" smtClean="0"/>
              <a:pPr/>
              <a:t>2</a:t>
            </a:fld>
            <a:endParaRPr lang="it-IT" dirty="0"/>
          </a:p>
        </p:txBody>
      </p:sp>
      <p:sp>
        <p:nvSpPr>
          <p:cNvPr id="6" name="Marcador de contenido 5">
            <a:extLst>
              <a:ext uri="{FF2B5EF4-FFF2-40B4-BE49-F238E27FC236}">
                <a16:creationId xmlns:a16="http://schemas.microsoft.com/office/drawing/2014/main" id="{823F8EEC-3EBA-4052-BDBC-1076B55C18F4}"/>
              </a:ext>
            </a:extLst>
          </p:cNvPr>
          <p:cNvSpPr>
            <a:spLocks noGrp="1"/>
          </p:cNvSpPr>
          <p:nvPr>
            <p:ph sz="half" idx="17"/>
          </p:nvPr>
        </p:nvSpPr>
        <p:spPr>
          <a:xfrm>
            <a:off x="11956" y="267494"/>
            <a:ext cx="9120088" cy="635657"/>
          </a:xfrm>
        </p:spPr>
        <p:txBody>
          <a:bodyPr/>
          <a:lstStyle/>
          <a:p>
            <a:r>
              <a:rPr lang="en-US" dirty="0"/>
              <a:t>Scholarly Communications in 2019</a:t>
            </a:r>
          </a:p>
        </p:txBody>
      </p:sp>
      <p:sp>
        <p:nvSpPr>
          <p:cNvPr id="11" name="Marcador de contenido 1">
            <a:extLst>
              <a:ext uri="{FF2B5EF4-FFF2-40B4-BE49-F238E27FC236}">
                <a16:creationId xmlns:a16="http://schemas.microsoft.com/office/drawing/2014/main" id="{1B930CC5-72A0-4F34-8F70-0EE0177B1E1D}"/>
              </a:ext>
            </a:extLst>
          </p:cNvPr>
          <p:cNvSpPr txBox="1">
            <a:spLocks/>
          </p:cNvSpPr>
          <p:nvPr/>
        </p:nvSpPr>
        <p:spPr>
          <a:xfrm>
            <a:off x="246274" y="2067694"/>
            <a:ext cx="4068000" cy="194383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Digital Object Identifiers</a:t>
            </a:r>
          </a:p>
          <a:p>
            <a:r>
              <a:rPr lang="en-US" sz="2000" dirty="0"/>
              <a:t>Data Citation principles</a:t>
            </a:r>
          </a:p>
          <a:p>
            <a:r>
              <a:rPr lang="en-US" sz="2000" dirty="0"/>
              <a:t>Software Citation principles</a:t>
            </a:r>
          </a:p>
          <a:p>
            <a:r>
              <a:rPr lang="en-US" sz="2000" dirty="0"/>
              <a:t>Fair Principles</a:t>
            </a:r>
          </a:p>
          <a:p>
            <a:endParaRPr lang="en-US" sz="2000" dirty="0"/>
          </a:p>
        </p:txBody>
      </p:sp>
      <p:sp>
        <p:nvSpPr>
          <p:cNvPr id="13" name="Marcador de contenido 1">
            <a:extLst>
              <a:ext uri="{FF2B5EF4-FFF2-40B4-BE49-F238E27FC236}">
                <a16:creationId xmlns:a16="http://schemas.microsoft.com/office/drawing/2014/main" id="{CD8B7D24-401F-4887-B636-4E6F38928EFF}"/>
              </a:ext>
            </a:extLst>
          </p:cNvPr>
          <p:cNvSpPr txBox="1">
            <a:spLocks/>
          </p:cNvSpPr>
          <p:nvPr/>
        </p:nvSpPr>
        <p:spPr>
          <a:xfrm>
            <a:off x="4499992" y="2080728"/>
            <a:ext cx="4068000" cy="17151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Research Objects</a:t>
            </a:r>
          </a:p>
          <a:p>
            <a:r>
              <a:rPr lang="en-US" sz="2000" dirty="0"/>
              <a:t>Academic Search Engines</a:t>
            </a:r>
          </a:p>
          <a:p>
            <a:r>
              <a:rPr lang="en-US" sz="2000" dirty="0"/>
              <a:t>Scientific knowledge graphs</a:t>
            </a:r>
          </a:p>
          <a:p>
            <a:endParaRPr lang="en-US" sz="2000" dirty="0"/>
          </a:p>
        </p:txBody>
      </p:sp>
      <p:sp>
        <p:nvSpPr>
          <p:cNvPr id="14" name="CuadroTexto 13">
            <a:extLst>
              <a:ext uri="{FF2B5EF4-FFF2-40B4-BE49-F238E27FC236}">
                <a16:creationId xmlns:a16="http://schemas.microsoft.com/office/drawing/2014/main" id="{F1186600-A77C-4079-8E35-C0D17C908FD1}"/>
              </a:ext>
            </a:extLst>
          </p:cNvPr>
          <p:cNvSpPr txBox="1"/>
          <p:nvPr/>
        </p:nvSpPr>
        <p:spPr>
          <a:xfrm>
            <a:off x="397356" y="1085489"/>
            <a:ext cx="8349287" cy="811938"/>
          </a:xfrm>
          <a:prstGeom prst="rect">
            <a:avLst/>
          </a:prstGeom>
          <a:noFill/>
        </p:spPr>
        <p:txBody>
          <a:bodyPr wrap="square" lIns="72567" tIns="36283" rIns="72567" bIns="36283" rtlCol="0" anchor="ctr">
            <a:spAutoFit/>
          </a:bodyPr>
          <a:lstStyle/>
          <a:p>
            <a:r>
              <a:rPr lang="en-US" sz="2400" dirty="0">
                <a:latin typeface="+mj-lt"/>
                <a:ea typeface="Karla" pitchFamily="2" charset="0"/>
              </a:rPr>
              <a:t>Several initiatives to gain better visibility, reuse capabilities and to foster a broader data accessibility. </a:t>
            </a:r>
            <a:r>
              <a:rPr lang="en-US" sz="2400" b="1" dirty="0">
                <a:latin typeface="+mj-lt"/>
                <a:ea typeface="Karla" pitchFamily="2" charset="0"/>
              </a:rPr>
              <a:t>Focus on data and software</a:t>
            </a:r>
          </a:p>
        </p:txBody>
      </p:sp>
      <p:pic>
        <p:nvPicPr>
          <p:cNvPr id="15" name="Picture 2" descr="Data Citation Principles">
            <a:extLst>
              <a:ext uri="{FF2B5EF4-FFF2-40B4-BE49-F238E27FC236}">
                <a16:creationId xmlns:a16="http://schemas.microsoft.com/office/drawing/2014/main" id="{ED019B7C-75DD-4511-B0B7-D5282B6984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6045" y="4167584"/>
            <a:ext cx="630035" cy="4151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DOI">
            <a:extLst>
              <a:ext uri="{FF2B5EF4-FFF2-40B4-BE49-F238E27FC236}">
                <a16:creationId xmlns:a16="http://schemas.microsoft.com/office/drawing/2014/main" id="{60F401B9-50D1-4433-8313-E296ED0027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38" y="4117006"/>
            <a:ext cx="516351" cy="516351"/>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A209A3B3-8CA8-4628-86F0-FACB6EBB6FB6}"/>
              </a:ext>
            </a:extLst>
          </p:cNvPr>
          <p:cNvPicPr>
            <a:picLocks noChangeAspect="1"/>
          </p:cNvPicPr>
          <p:nvPr/>
        </p:nvPicPr>
        <p:blipFill>
          <a:blip r:embed="rId4"/>
          <a:stretch>
            <a:fillRect/>
          </a:stretch>
        </p:blipFill>
        <p:spPr>
          <a:xfrm>
            <a:off x="1958508" y="4130747"/>
            <a:ext cx="1440162" cy="488868"/>
          </a:xfrm>
          <a:prstGeom prst="rect">
            <a:avLst/>
          </a:prstGeom>
        </p:spPr>
      </p:pic>
      <p:pic>
        <p:nvPicPr>
          <p:cNvPr id="2056" name="Picture 8" descr="Image result for research objects">
            <a:extLst>
              <a:ext uri="{FF2B5EF4-FFF2-40B4-BE49-F238E27FC236}">
                <a16:creationId xmlns:a16="http://schemas.microsoft.com/office/drawing/2014/main" id="{F8AF5B58-F3DD-4002-9B12-D21A03EC2E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2354" y="4098508"/>
            <a:ext cx="1770707" cy="55334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Semantic Scholar">
            <a:extLst>
              <a:ext uri="{FF2B5EF4-FFF2-40B4-BE49-F238E27FC236}">
                <a16:creationId xmlns:a16="http://schemas.microsoft.com/office/drawing/2014/main" id="{73E6ABC2-1BF3-42C0-95A4-D75B494F5C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6745" y="4194735"/>
            <a:ext cx="1581852" cy="36089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SCIGRAPH">
            <a:extLst>
              <a:ext uri="{FF2B5EF4-FFF2-40B4-BE49-F238E27FC236}">
                <a16:creationId xmlns:a16="http://schemas.microsoft.com/office/drawing/2014/main" id="{C1403428-21CB-478C-9CA9-F196C60E33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4198741"/>
            <a:ext cx="1365091" cy="35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8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BB06D84-C04D-48BF-A53B-15C616C643BA}"/>
              </a:ext>
            </a:extLst>
          </p:cNvPr>
          <p:cNvSpPr>
            <a:spLocks noGrp="1"/>
          </p:cNvSpPr>
          <p:nvPr>
            <p:ph type="sldNum" sz="quarter" idx="4"/>
          </p:nvPr>
        </p:nvSpPr>
        <p:spPr/>
        <p:txBody>
          <a:bodyPr/>
          <a:lstStyle/>
          <a:p>
            <a:r>
              <a:rPr lang="it-IT"/>
              <a:t>							</a:t>
            </a:r>
            <a:fld id="{A5966B91-A095-42D1-A609-26FD12F997AA}" type="slidenum">
              <a:rPr lang="it-IT" smtClean="0"/>
              <a:pPr/>
              <a:t>3</a:t>
            </a:fld>
            <a:endParaRPr lang="it-IT" dirty="0"/>
          </a:p>
        </p:txBody>
      </p:sp>
      <p:sp>
        <p:nvSpPr>
          <p:cNvPr id="3" name="Marcador de contenido 2">
            <a:extLst>
              <a:ext uri="{FF2B5EF4-FFF2-40B4-BE49-F238E27FC236}">
                <a16:creationId xmlns:a16="http://schemas.microsoft.com/office/drawing/2014/main" id="{AE17318C-CE4C-4733-A6A8-4B7BFF757A43}"/>
              </a:ext>
            </a:extLst>
          </p:cNvPr>
          <p:cNvSpPr>
            <a:spLocks noGrp="1"/>
          </p:cNvSpPr>
          <p:nvPr>
            <p:ph sz="half" idx="11"/>
          </p:nvPr>
        </p:nvSpPr>
        <p:spPr>
          <a:xfrm>
            <a:off x="3347864" y="944327"/>
            <a:ext cx="5544616" cy="3822935"/>
          </a:xfrm>
        </p:spPr>
        <p:txBody>
          <a:bodyPr/>
          <a:lstStyle/>
          <a:p>
            <a:r>
              <a:rPr lang="en-US" b="1" dirty="0"/>
              <a:t>Content annotations</a:t>
            </a:r>
            <a:r>
              <a:rPr lang="en-US" dirty="0"/>
              <a:t>, e.g., in research objects, shed some light on the content</a:t>
            </a:r>
          </a:p>
          <a:p>
            <a:pPr lvl="1"/>
            <a:r>
              <a:rPr lang="en-US" dirty="0"/>
              <a:t>These annotations are user-generated and scarce</a:t>
            </a:r>
          </a:p>
          <a:p>
            <a:r>
              <a:rPr lang="en-US" b="1" dirty="0"/>
              <a:t>Scientific knowledge graphs </a:t>
            </a:r>
            <a:r>
              <a:rPr lang="en-US" dirty="0"/>
              <a:t>assign categories to papers </a:t>
            </a:r>
          </a:p>
          <a:p>
            <a:pPr lvl="1"/>
            <a:r>
              <a:rPr lang="en-US" dirty="0" err="1"/>
              <a:t>SciGraph</a:t>
            </a:r>
            <a:r>
              <a:rPr lang="en-US" dirty="0"/>
              <a:t> uses a taxonomy with 22 1</a:t>
            </a:r>
            <a:r>
              <a:rPr lang="en-US" baseline="30000" dirty="0"/>
              <a:t>st</a:t>
            </a:r>
            <a:r>
              <a:rPr lang="en-US" dirty="0"/>
              <a:t> level categories</a:t>
            </a:r>
          </a:p>
          <a:p>
            <a:r>
              <a:rPr lang="en-US" b="1" dirty="0"/>
              <a:t>Natural Language Processing</a:t>
            </a:r>
            <a:r>
              <a:rPr lang="en-US" dirty="0"/>
              <a:t> to generate metadata describing the content of the papers</a:t>
            </a:r>
          </a:p>
          <a:p>
            <a:pPr lvl="1"/>
            <a:r>
              <a:rPr lang="en-US" dirty="0"/>
              <a:t>Semantic scholar extracts keywords and identify topics in publications</a:t>
            </a:r>
          </a:p>
          <a:p>
            <a:endParaRPr lang="en-US" dirty="0"/>
          </a:p>
        </p:txBody>
      </p:sp>
      <p:sp>
        <p:nvSpPr>
          <p:cNvPr id="5" name="Marcador de contenido 5">
            <a:extLst>
              <a:ext uri="{FF2B5EF4-FFF2-40B4-BE49-F238E27FC236}">
                <a16:creationId xmlns:a16="http://schemas.microsoft.com/office/drawing/2014/main" id="{AB5BE356-BEB4-477E-898B-276869BEEA2D}"/>
              </a:ext>
            </a:extLst>
          </p:cNvPr>
          <p:cNvSpPr>
            <a:spLocks noGrp="1"/>
          </p:cNvSpPr>
          <p:nvPr>
            <p:ph sz="half" idx="17"/>
          </p:nvPr>
        </p:nvSpPr>
        <p:spPr>
          <a:xfrm>
            <a:off x="-16260" y="249740"/>
            <a:ext cx="9120188" cy="636588"/>
          </a:xfrm>
        </p:spPr>
        <p:txBody>
          <a:bodyPr/>
          <a:lstStyle/>
          <a:p>
            <a:r>
              <a:rPr lang="en-US" dirty="0"/>
              <a:t>Most of the knowledge is still Text</a:t>
            </a:r>
          </a:p>
        </p:txBody>
      </p:sp>
      <p:pic>
        <p:nvPicPr>
          <p:cNvPr id="6" name="Imagen 5">
            <a:extLst>
              <a:ext uri="{FF2B5EF4-FFF2-40B4-BE49-F238E27FC236}">
                <a16:creationId xmlns:a16="http://schemas.microsoft.com/office/drawing/2014/main" id="{36B53701-E7F5-4607-B0FA-C2FBCBBAC82D}"/>
              </a:ext>
            </a:extLst>
          </p:cNvPr>
          <p:cNvPicPr>
            <a:picLocks noChangeAspect="1"/>
          </p:cNvPicPr>
          <p:nvPr/>
        </p:nvPicPr>
        <p:blipFill>
          <a:blip r:embed="rId2"/>
          <a:stretch>
            <a:fillRect/>
          </a:stretch>
        </p:blipFill>
        <p:spPr>
          <a:xfrm>
            <a:off x="611560" y="1365251"/>
            <a:ext cx="2631195" cy="3312368"/>
          </a:xfrm>
          <a:prstGeom prst="rect">
            <a:avLst/>
          </a:prstGeom>
        </p:spPr>
      </p:pic>
    </p:spTree>
    <p:extLst>
      <p:ext uri="{BB962C8B-B14F-4D97-AF65-F5344CB8AC3E}">
        <p14:creationId xmlns:p14="http://schemas.microsoft.com/office/powerpoint/2010/main" val="389094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80A3336-CD6F-48A0-94C1-DE02BD2D9625}"/>
              </a:ext>
            </a:extLst>
          </p:cNvPr>
          <p:cNvSpPr>
            <a:spLocks noGrp="1"/>
          </p:cNvSpPr>
          <p:nvPr>
            <p:ph type="sldNum" sz="quarter" idx="4"/>
          </p:nvPr>
        </p:nvSpPr>
        <p:spPr/>
        <p:txBody>
          <a:bodyPr/>
          <a:lstStyle/>
          <a:p>
            <a:r>
              <a:rPr lang="it-IT" dirty="0"/>
              <a:t>							</a:t>
            </a:r>
            <a:fld id="{A5966B91-A095-42D1-A609-26FD12F997AA}" type="slidenum">
              <a:rPr lang="it-IT" smtClean="0"/>
              <a:pPr/>
              <a:t>4</a:t>
            </a:fld>
            <a:endParaRPr lang="it-IT" dirty="0"/>
          </a:p>
        </p:txBody>
      </p:sp>
      <p:sp>
        <p:nvSpPr>
          <p:cNvPr id="3" name="Marcador de contenido 2">
            <a:extLst>
              <a:ext uri="{FF2B5EF4-FFF2-40B4-BE49-F238E27FC236}">
                <a16:creationId xmlns:a16="http://schemas.microsoft.com/office/drawing/2014/main" id="{B89C3BEA-DFC4-4865-9D12-FBB77AE1494B}"/>
              </a:ext>
            </a:extLst>
          </p:cNvPr>
          <p:cNvSpPr>
            <a:spLocks noGrp="1"/>
          </p:cNvSpPr>
          <p:nvPr>
            <p:ph sz="half" idx="11"/>
          </p:nvPr>
        </p:nvSpPr>
        <p:spPr>
          <a:xfrm>
            <a:off x="181006" y="1131590"/>
            <a:ext cx="5832648" cy="3700383"/>
          </a:xfrm>
        </p:spPr>
        <p:txBody>
          <a:bodyPr/>
          <a:lstStyle/>
          <a:p>
            <a:r>
              <a:rPr lang="en-US" sz="1800" dirty="0"/>
              <a:t>Continuous improvements (GLUE benchmark)</a:t>
            </a:r>
          </a:p>
          <a:p>
            <a:pPr lvl="1"/>
            <a:r>
              <a:rPr lang="en-US" sz="1600" dirty="0"/>
              <a:t>Context-free (word2vec, Glove, </a:t>
            </a:r>
            <a:r>
              <a:rPr lang="en-US" sz="1600" dirty="0" err="1"/>
              <a:t>fastText</a:t>
            </a:r>
            <a:r>
              <a:rPr lang="en-US" sz="1600" dirty="0"/>
              <a:t>) and contextual word embeddings (</a:t>
            </a:r>
            <a:r>
              <a:rPr lang="en-US" sz="1600" dirty="0" err="1"/>
              <a:t>ELMo</a:t>
            </a:r>
            <a:r>
              <a:rPr lang="en-US" sz="1600" dirty="0"/>
              <a:t>)</a:t>
            </a:r>
          </a:p>
          <a:p>
            <a:pPr lvl="1"/>
            <a:r>
              <a:rPr lang="en-US" sz="1600" dirty="0"/>
              <a:t>Deep learning architectures: CNN, [Bi]LSTM, Transformers</a:t>
            </a:r>
          </a:p>
          <a:p>
            <a:pPr lvl="1"/>
            <a:r>
              <a:rPr lang="en-US" sz="1600" dirty="0"/>
              <a:t>Sequence-to-sequence and neural language models</a:t>
            </a:r>
          </a:p>
          <a:p>
            <a:pPr lvl="1"/>
            <a:r>
              <a:rPr lang="en-US" sz="1600" dirty="0"/>
              <a:t>Fine-tuning pre-trained language models (</a:t>
            </a:r>
            <a:r>
              <a:rPr lang="en-US" sz="1600" dirty="0" err="1"/>
              <a:t>ULMFit</a:t>
            </a:r>
            <a:r>
              <a:rPr lang="en-US" sz="1600" dirty="0"/>
              <a:t>, </a:t>
            </a:r>
            <a:r>
              <a:rPr lang="en-US" sz="1600" dirty="0" err="1"/>
              <a:t>OpenAI</a:t>
            </a:r>
            <a:r>
              <a:rPr lang="en-US" sz="1600" dirty="0"/>
              <a:t> GPT, BERT, </a:t>
            </a:r>
            <a:r>
              <a:rPr lang="en-US" sz="1600" dirty="0" err="1"/>
              <a:t>XLNet</a:t>
            </a:r>
            <a:r>
              <a:rPr lang="en-US" sz="1600" dirty="0"/>
              <a:t>)</a:t>
            </a:r>
          </a:p>
          <a:p>
            <a:r>
              <a:rPr lang="en-US" sz="1800" dirty="0"/>
              <a:t>(Sub)word representations: words (GloVe), characters (</a:t>
            </a:r>
            <a:r>
              <a:rPr lang="en-US" sz="1800" dirty="0" err="1"/>
              <a:t>ELMo</a:t>
            </a:r>
            <a:r>
              <a:rPr lang="en-US" sz="1800" dirty="0"/>
              <a:t>), </a:t>
            </a:r>
            <a:r>
              <a:rPr lang="en-US" sz="1800" dirty="0" err="1"/>
              <a:t>subwords</a:t>
            </a:r>
            <a:r>
              <a:rPr lang="en-US" sz="1800" dirty="0"/>
              <a:t> (GPT, BERT), </a:t>
            </a:r>
            <a:r>
              <a:rPr lang="en-US" sz="1800" dirty="0" err="1"/>
              <a:t>ngrams</a:t>
            </a:r>
            <a:r>
              <a:rPr lang="en-US" sz="1800" dirty="0"/>
              <a:t> (</a:t>
            </a:r>
            <a:r>
              <a:rPr lang="en-US" sz="1800" dirty="0" err="1"/>
              <a:t>fastText</a:t>
            </a:r>
            <a:r>
              <a:rPr lang="en-US" sz="1800" dirty="0"/>
              <a:t>)</a:t>
            </a:r>
          </a:p>
          <a:p>
            <a:r>
              <a:rPr lang="en-US" sz="1800" dirty="0"/>
              <a:t>Nevertheless, </a:t>
            </a:r>
            <a:r>
              <a:rPr lang="en-US" sz="1800" b="1" dirty="0"/>
              <a:t>scientific literature is rich in multi-word expressions </a:t>
            </a:r>
            <a:r>
              <a:rPr lang="en-US" sz="1800" dirty="0"/>
              <a:t>with domain-specific semantics</a:t>
            </a:r>
          </a:p>
          <a:p>
            <a:pPr lvl="1"/>
            <a:r>
              <a:rPr lang="en-US" sz="1600" dirty="0"/>
              <a:t>“</a:t>
            </a:r>
            <a:r>
              <a:rPr lang="en-US" sz="1400" dirty="0"/>
              <a:t>Molecularly imprinted polymer”</a:t>
            </a:r>
          </a:p>
          <a:p>
            <a:pPr lvl="1"/>
            <a:r>
              <a:rPr lang="en-US" sz="1400" dirty="0"/>
              <a:t>“Cosmic Microwave Background Radiation”…</a:t>
            </a:r>
          </a:p>
          <a:p>
            <a:pPr lvl="1"/>
            <a:r>
              <a:rPr lang="en-US" sz="1400" dirty="0"/>
              <a:t>… </a:t>
            </a:r>
          </a:p>
          <a:p>
            <a:pPr lvl="2"/>
            <a:endParaRPr lang="en-US" sz="1400" dirty="0"/>
          </a:p>
          <a:p>
            <a:pPr lvl="1"/>
            <a:endParaRPr lang="en-US" sz="1600" dirty="0"/>
          </a:p>
        </p:txBody>
      </p:sp>
      <p:sp>
        <p:nvSpPr>
          <p:cNvPr id="4" name="Marcador de contenido 3">
            <a:extLst>
              <a:ext uri="{FF2B5EF4-FFF2-40B4-BE49-F238E27FC236}">
                <a16:creationId xmlns:a16="http://schemas.microsoft.com/office/drawing/2014/main" id="{2F7EDDE9-5E44-4AF6-A050-E365C37E2039}"/>
              </a:ext>
            </a:extLst>
          </p:cNvPr>
          <p:cNvSpPr>
            <a:spLocks noGrp="1"/>
          </p:cNvSpPr>
          <p:nvPr>
            <p:ph sz="half" idx="17"/>
          </p:nvPr>
        </p:nvSpPr>
        <p:spPr/>
        <p:txBody>
          <a:bodyPr/>
          <a:lstStyle/>
          <a:p>
            <a:r>
              <a:rPr lang="en-US" dirty="0"/>
              <a:t>Natural language processing</a:t>
            </a:r>
          </a:p>
        </p:txBody>
      </p:sp>
      <p:pic>
        <p:nvPicPr>
          <p:cNvPr id="6" name="Picture 5" descr="A close up of a monitor&#10;&#10;Description automatically generated">
            <a:extLst>
              <a:ext uri="{FF2B5EF4-FFF2-40B4-BE49-F238E27FC236}">
                <a16:creationId xmlns:a16="http://schemas.microsoft.com/office/drawing/2014/main" id="{9DBEFBEC-B7F5-482B-B78E-954BD11A5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983" y="1370651"/>
            <a:ext cx="2491024" cy="3231599"/>
          </a:xfrm>
          <a:prstGeom prst="rect">
            <a:avLst/>
          </a:prstGeom>
        </p:spPr>
      </p:pic>
    </p:spTree>
    <p:extLst>
      <p:ext uri="{BB962C8B-B14F-4D97-AF65-F5344CB8AC3E}">
        <p14:creationId xmlns:p14="http://schemas.microsoft.com/office/powerpoint/2010/main" val="267942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6CCB8C93-447C-4664-A55E-64CAC9BF6AA8}"/>
              </a:ext>
            </a:extLst>
          </p:cNvPr>
          <p:cNvPicPr>
            <a:picLocks noChangeAspect="1"/>
          </p:cNvPicPr>
          <p:nvPr/>
        </p:nvPicPr>
        <p:blipFill>
          <a:blip r:embed="rId2"/>
          <a:stretch>
            <a:fillRect/>
          </a:stretch>
        </p:blipFill>
        <p:spPr>
          <a:xfrm>
            <a:off x="2241697" y="1257498"/>
            <a:ext cx="4581525" cy="1476375"/>
          </a:xfrm>
          <a:prstGeom prst="rect">
            <a:avLst/>
          </a:prstGeom>
        </p:spPr>
      </p:pic>
      <p:sp>
        <p:nvSpPr>
          <p:cNvPr id="2" name="Marcador de número de diapositiva 1">
            <a:extLst>
              <a:ext uri="{FF2B5EF4-FFF2-40B4-BE49-F238E27FC236}">
                <a16:creationId xmlns:a16="http://schemas.microsoft.com/office/drawing/2014/main" id="{D171C62A-4F83-4588-97A7-7B6BF2B3FD84}"/>
              </a:ext>
            </a:extLst>
          </p:cNvPr>
          <p:cNvSpPr>
            <a:spLocks noGrp="1"/>
          </p:cNvSpPr>
          <p:nvPr>
            <p:ph type="sldNum" sz="quarter" idx="4"/>
          </p:nvPr>
        </p:nvSpPr>
        <p:spPr/>
        <p:txBody>
          <a:bodyPr/>
          <a:lstStyle/>
          <a:p>
            <a:r>
              <a:rPr lang="it-IT" dirty="0"/>
              <a:t>							</a:t>
            </a:r>
            <a:fld id="{A5966B91-A095-42D1-A609-26FD12F997AA}" type="slidenum">
              <a:rPr lang="it-IT" smtClean="0"/>
              <a:pPr/>
              <a:t>5</a:t>
            </a:fld>
            <a:endParaRPr lang="it-IT" dirty="0"/>
          </a:p>
        </p:txBody>
      </p:sp>
      <p:sp>
        <p:nvSpPr>
          <p:cNvPr id="4" name="Marcador de contenido 3">
            <a:extLst>
              <a:ext uri="{FF2B5EF4-FFF2-40B4-BE49-F238E27FC236}">
                <a16:creationId xmlns:a16="http://schemas.microsoft.com/office/drawing/2014/main" id="{4CBB7DB3-0ACA-47F4-BC1E-E8416BD61B4C}"/>
              </a:ext>
            </a:extLst>
          </p:cNvPr>
          <p:cNvSpPr>
            <a:spLocks noGrp="1"/>
          </p:cNvSpPr>
          <p:nvPr>
            <p:ph sz="half" idx="17"/>
          </p:nvPr>
        </p:nvSpPr>
        <p:spPr/>
        <p:txBody>
          <a:bodyPr/>
          <a:lstStyle/>
          <a:p>
            <a:r>
              <a:rPr lang="en-US" dirty="0"/>
              <a:t>Linguistic rich representations</a:t>
            </a:r>
          </a:p>
        </p:txBody>
      </p:sp>
      <p:grpSp>
        <p:nvGrpSpPr>
          <p:cNvPr id="8" name="Grupo 7">
            <a:extLst>
              <a:ext uri="{FF2B5EF4-FFF2-40B4-BE49-F238E27FC236}">
                <a16:creationId xmlns:a16="http://schemas.microsoft.com/office/drawing/2014/main" id="{5C441017-8174-4C52-9927-4A3DF22E68C3}"/>
              </a:ext>
            </a:extLst>
          </p:cNvPr>
          <p:cNvGrpSpPr/>
          <p:nvPr/>
        </p:nvGrpSpPr>
        <p:grpSpPr>
          <a:xfrm>
            <a:off x="195935" y="2980574"/>
            <a:ext cx="8673047" cy="1081187"/>
            <a:chOff x="235476" y="1217845"/>
            <a:chExt cx="8673047" cy="1081187"/>
          </a:xfrm>
        </p:grpSpPr>
        <p:pic>
          <p:nvPicPr>
            <p:cNvPr id="5" name="Imagen 4">
              <a:extLst>
                <a:ext uri="{FF2B5EF4-FFF2-40B4-BE49-F238E27FC236}">
                  <a16:creationId xmlns:a16="http://schemas.microsoft.com/office/drawing/2014/main" id="{7C39EA4F-D04D-4F15-90EF-35F918F31139}"/>
                </a:ext>
              </a:extLst>
            </p:cNvPr>
            <p:cNvPicPr>
              <a:picLocks noChangeAspect="1"/>
            </p:cNvPicPr>
            <p:nvPr/>
          </p:nvPicPr>
          <p:blipFill>
            <a:blip r:embed="rId3"/>
            <a:stretch>
              <a:fillRect/>
            </a:stretch>
          </p:blipFill>
          <p:spPr>
            <a:xfrm>
              <a:off x="235476" y="1217845"/>
              <a:ext cx="8604448" cy="1081187"/>
            </a:xfrm>
            <a:prstGeom prst="rect">
              <a:avLst/>
            </a:prstGeom>
          </p:spPr>
        </p:pic>
        <p:cxnSp>
          <p:nvCxnSpPr>
            <p:cNvPr id="7" name="Conector recto de flecha 6">
              <a:extLst>
                <a:ext uri="{FF2B5EF4-FFF2-40B4-BE49-F238E27FC236}">
                  <a16:creationId xmlns:a16="http://schemas.microsoft.com/office/drawing/2014/main" id="{DBE7882C-845C-4600-95B7-2E16732D191F}"/>
                </a:ext>
              </a:extLst>
            </p:cNvPr>
            <p:cNvCxnSpPr/>
            <p:nvPr/>
          </p:nvCxnSpPr>
          <p:spPr>
            <a:xfrm flipV="1">
              <a:off x="8908523" y="1329632"/>
              <a:ext cx="0" cy="864096"/>
            </a:xfrm>
            <a:prstGeom prst="straightConnector1">
              <a:avLst/>
            </a:prstGeom>
            <a:ln w="28575">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11" name="Imagen 10">
            <a:extLst>
              <a:ext uri="{FF2B5EF4-FFF2-40B4-BE49-F238E27FC236}">
                <a16:creationId xmlns:a16="http://schemas.microsoft.com/office/drawing/2014/main" id="{70CCDC2F-1748-4C2F-8B73-0573114C5B1E}"/>
              </a:ext>
            </a:extLst>
          </p:cNvPr>
          <p:cNvPicPr>
            <a:picLocks noChangeAspect="1"/>
          </p:cNvPicPr>
          <p:nvPr/>
        </p:nvPicPr>
        <p:blipFill>
          <a:blip r:embed="rId4"/>
          <a:stretch>
            <a:fillRect/>
          </a:stretch>
        </p:blipFill>
        <p:spPr>
          <a:xfrm>
            <a:off x="614598" y="1243256"/>
            <a:ext cx="1362075" cy="1038225"/>
          </a:xfrm>
          <a:prstGeom prst="rect">
            <a:avLst/>
          </a:prstGeom>
        </p:spPr>
      </p:pic>
      <p:sp>
        <p:nvSpPr>
          <p:cNvPr id="12" name="Globo: línea 11">
            <a:extLst>
              <a:ext uri="{FF2B5EF4-FFF2-40B4-BE49-F238E27FC236}">
                <a16:creationId xmlns:a16="http://schemas.microsoft.com/office/drawing/2014/main" id="{8E9228F7-7941-48C9-B091-62BF460F2BEC}"/>
              </a:ext>
            </a:extLst>
          </p:cNvPr>
          <p:cNvSpPr/>
          <p:nvPr/>
        </p:nvSpPr>
        <p:spPr>
          <a:xfrm>
            <a:off x="539552" y="1205111"/>
            <a:ext cx="1512168" cy="1150615"/>
          </a:xfrm>
          <a:prstGeom prst="borderCallout1">
            <a:avLst>
              <a:gd name="adj1" fmla="val 24327"/>
              <a:gd name="adj2" fmla="val 99345"/>
              <a:gd name="adj3" fmla="val 74856"/>
              <a:gd name="adj4" fmla="val 151032"/>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nvGrpSpPr>
          <p:cNvPr id="18" name="Grupo 17">
            <a:extLst>
              <a:ext uri="{FF2B5EF4-FFF2-40B4-BE49-F238E27FC236}">
                <a16:creationId xmlns:a16="http://schemas.microsoft.com/office/drawing/2014/main" id="{9F50DDDD-0DF6-4ADC-8FBC-CE0F1758535B}"/>
              </a:ext>
            </a:extLst>
          </p:cNvPr>
          <p:cNvGrpSpPr/>
          <p:nvPr/>
        </p:nvGrpSpPr>
        <p:grpSpPr>
          <a:xfrm>
            <a:off x="6921144" y="1214922"/>
            <a:ext cx="1178142" cy="867668"/>
            <a:chOff x="6921144" y="1214922"/>
            <a:chExt cx="1178142" cy="867668"/>
          </a:xfrm>
        </p:grpSpPr>
        <p:pic>
          <p:nvPicPr>
            <p:cNvPr id="16" name="Imagen 15">
              <a:extLst>
                <a:ext uri="{FF2B5EF4-FFF2-40B4-BE49-F238E27FC236}">
                  <a16:creationId xmlns:a16="http://schemas.microsoft.com/office/drawing/2014/main" id="{D8121D34-C7B2-4170-955A-808F12D99FF3}"/>
                </a:ext>
              </a:extLst>
            </p:cNvPr>
            <p:cNvPicPr>
              <a:picLocks noChangeAspect="1"/>
            </p:cNvPicPr>
            <p:nvPr/>
          </p:nvPicPr>
          <p:blipFill>
            <a:blip r:embed="rId5"/>
            <a:stretch>
              <a:fillRect/>
            </a:stretch>
          </p:blipFill>
          <p:spPr>
            <a:xfrm>
              <a:off x="7013199" y="1280265"/>
              <a:ext cx="1066800" cy="704850"/>
            </a:xfrm>
            <a:prstGeom prst="rect">
              <a:avLst/>
            </a:prstGeom>
          </p:spPr>
        </p:pic>
        <p:sp>
          <p:nvSpPr>
            <p:cNvPr id="17" name="Globo: línea 16">
              <a:extLst>
                <a:ext uri="{FF2B5EF4-FFF2-40B4-BE49-F238E27FC236}">
                  <a16:creationId xmlns:a16="http://schemas.microsoft.com/office/drawing/2014/main" id="{124FEC72-7AC4-48BC-916F-EEB477A998FA}"/>
                </a:ext>
              </a:extLst>
            </p:cNvPr>
            <p:cNvSpPr/>
            <p:nvPr/>
          </p:nvSpPr>
          <p:spPr>
            <a:xfrm>
              <a:off x="6921144" y="1214922"/>
              <a:ext cx="1178142" cy="867668"/>
            </a:xfrm>
            <a:prstGeom prst="borderCallout1">
              <a:avLst>
                <a:gd name="adj1" fmla="val 32692"/>
                <a:gd name="adj2" fmla="val 684"/>
                <a:gd name="adj3" fmla="val 105151"/>
                <a:gd name="adj4" fmla="val -86791"/>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grpSp>
        <p:nvGrpSpPr>
          <p:cNvPr id="23" name="Grupo 22">
            <a:extLst>
              <a:ext uri="{FF2B5EF4-FFF2-40B4-BE49-F238E27FC236}">
                <a16:creationId xmlns:a16="http://schemas.microsoft.com/office/drawing/2014/main" id="{6DA31845-F6DB-438C-9D82-7A2394153894}"/>
              </a:ext>
            </a:extLst>
          </p:cNvPr>
          <p:cNvGrpSpPr/>
          <p:nvPr/>
        </p:nvGrpSpPr>
        <p:grpSpPr>
          <a:xfrm>
            <a:off x="5077822" y="708328"/>
            <a:ext cx="1178142" cy="867668"/>
            <a:chOff x="5097155" y="195520"/>
            <a:chExt cx="1178142" cy="867668"/>
          </a:xfrm>
        </p:grpSpPr>
        <p:pic>
          <p:nvPicPr>
            <p:cNvPr id="19" name="Imagen 18">
              <a:extLst>
                <a:ext uri="{FF2B5EF4-FFF2-40B4-BE49-F238E27FC236}">
                  <a16:creationId xmlns:a16="http://schemas.microsoft.com/office/drawing/2014/main" id="{C59104D0-B735-42BF-A02C-08CD5EC0BB9F}"/>
                </a:ext>
              </a:extLst>
            </p:cNvPr>
            <p:cNvPicPr>
              <a:picLocks noChangeAspect="1"/>
            </p:cNvPicPr>
            <p:nvPr/>
          </p:nvPicPr>
          <p:blipFill>
            <a:blip r:embed="rId6"/>
            <a:stretch>
              <a:fillRect/>
            </a:stretch>
          </p:blipFill>
          <p:spPr>
            <a:xfrm>
              <a:off x="5148063" y="291216"/>
              <a:ext cx="1076325" cy="676275"/>
            </a:xfrm>
            <a:prstGeom prst="rect">
              <a:avLst/>
            </a:prstGeom>
          </p:spPr>
        </p:pic>
        <p:sp>
          <p:nvSpPr>
            <p:cNvPr id="22" name="Globo: línea 21">
              <a:extLst>
                <a:ext uri="{FF2B5EF4-FFF2-40B4-BE49-F238E27FC236}">
                  <a16:creationId xmlns:a16="http://schemas.microsoft.com/office/drawing/2014/main" id="{CCBE7808-4EAA-4C7C-A073-EFCCA4864785}"/>
                </a:ext>
              </a:extLst>
            </p:cNvPr>
            <p:cNvSpPr/>
            <p:nvPr/>
          </p:nvSpPr>
          <p:spPr>
            <a:xfrm>
              <a:off x="5097155" y="195520"/>
              <a:ext cx="1178142" cy="867668"/>
            </a:xfrm>
            <a:prstGeom prst="borderCallout1">
              <a:avLst>
                <a:gd name="adj1" fmla="val 32692"/>
                <a:gd name="adj2" fmla="val 684"/>
                <a:gd name="adj3" fmla="val 155995"/>
                <a:gd name="adj4" fmla="val -62962"/>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sp>
        <p:nvSpPr>
          <p:cNvPr id="3" name="Rectangle: Rounded Corners 2">
            <a:extLst>
              <a:ext uri="{FF2B5EF4-FFF2-40B4-BE49-F238E27FC236}">
                <a16:creationId xmlns:a16="http://schemas.microsoft.com/office/drawing/2014/main" id="{62224394-B55C-40A8-A8D3-D772D85409B6}"/>
              </a:ext>
            </a:extLst>
          </p:cNvPr>
          <p:cNvSpPr/>
          <p:nvPr/>
        </p:nvSpPr>
        <p:spPr>
          <a:xfrm>
            <a:off x="3491880" y="1757990"/>
            <a:ext cx="936104" cy="9758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167EA64D-C6FC-4069-961D-BB13F5D74400}"/>
              </a:ext>
            </a:extLst>
          </p:cNvPr>
          <p:cNvSpPr/>
          <p:nvPr/>
        </p:nvSpPr>
        <p:spPr>
          <a:xfrm>
            <a:off x="5097852" y="1727001"/>
            <a:ext cx="936104" cy="100473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125C5960-A7E1-4114-8BD1-29C862FFF98D}"/>
              </a:ext>
            </a:extLst>
          </p:cNvPr>
          <p:cNvSpPr/>
          <p:nvPr/>
        </p:nvSpPr>
        <p:spPr>
          <a:xfrm>
            <a:off x="3491880" y="2917619"/>
            <a:ext cx="1224136" cy="123830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3A737979-D462-4182-A8B9-6EB105063001}"/>
              </a:ext>
            </a:extLst>
          </p:cNvPr>
          <p:cNvSpPr/>
          <p:nvPr/>
        </p:nvSpPr>
        <p:spPr>
          <a:xfrm>
            <a:off x="6401131" y="2912236"/>
            <a:ext cx="1224136" cy="123830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3AFADE7-142F-4B4B-8B73-87831CA7864D}"/>
              </a:ext>
            </a:extLst>
          </p:cNvPr>
          <p:cNvCxnSpPr>
            <a:cxnSpLocks/>
            <a:stCxn id="3" idx="2"/>
            <a:endCxn id="21" idx="0"/>
          </p:cNvCxnSpPr>
          <p:nvPr/>
        </p:nvCxnSpPr>
        <p:spPr>
          <a:xfrm>
            <a:off x="3959932" y="2733873"/>
            <a:ext cx="144016" cy="183746"/>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7D3DF01-1395-4073-90B0-F003AC38D060}"/>
              </a:ext>
            </a:extLst>
          </p:cNvPr>
          <p:cNvCxnSpPr>
            <a:cxnSpLocks/>
            <a:stCxn id="20" idx="2"/>
            <a:endCxn id="24" idx="1"/>
          </p:cNvCxnSpPr>
          <p:nvPr/>
        </p:nvCxnSpPr>
        <p:spPr>
          <a:xfrm>
            <a:off x="5565904" y="2731737"/>
            <a:ext cx="835227" cy="799653"/>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93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2D008D-AE50-43D1-A696-112F61EDCF35}"/>
              </a:ext>
            </a:extLst>
          </p:cNvPr>
          <p:cNvSpPr>
            <a:spLocks noGrp="1"/>
          </p:cNvSpPr>
          <p:nvPr>
            <p:ph type="sldNum" sz="quarter" idx="4"/>
          </p:nvPr>
        </p:nvSpPr>
        <p:spPr/>
        <p:txBody>
          <a:bodyPr/>
          <a:lstStyle/>
          <a:p>
            <a:r>
              <a:rPr lang="it-IT"/>
              <a:t>							</a:t>
            </a:r>
            <a:fld id="{A5966B91-A095-42D1-A609-26FD12F997AA}" type="slidenum">
              <a:rPr lang="it-IT" smtClean="0"/>
              <a:pPr/>
              <a:t>6</a:t>
            </a:fld>
            <a:endParaRPr lang="it-IT" dirty="0"/>
          </a:p>
        </p:txBody>
      </p:sp>
      <p:sp>
        <p:nvSpPr>
          <p:cNvPr id="3" name="Content Placeholder 2">
            <a:extLst>
              <a:ext uri="{FF2B5EF4-FFF2-40B4-BE49-F238E27FC236}">
                <a16:creationId xmlns:a16="http://schemas.microsoft.com/office/drawing/2014/main" id="{EE1DEF2E-88BC-4A44-BAAB-8EAF91371AC6}"/>
              </a:ext>
            </a:extLst>
          </p:cNvPr>
          <p:cNvSpPr>
            <a:spLocks noGrp="1"/>
          </p:cNvSpPr>
          <p:nvPr>
            <p:ph sz="half" idx="11"/>
          </p:nvPr>
        </p:nvSpPr>
        <p:spPr>
          <a:xfrm>
            <a:off x="282284" y="2571750"/>
            <a:ext cx="8568952" cy="2054798"/>
          </a:xfrm>
        </p:spPr>
        <p:txBody>
          <a:bodyPr/>
          <a:lstStyle/>
          <a:p>
            <a:r>
              <a:rPr lang="en-US" sz="1600" b="1" dirty="0"/>
              <a:t>Vecsigrafo jointly learns word and concept embeddings</a:t>
            </a:r>
            <a:r>
              <a:rPr lang="en-US" sz="1600" dirty="0"/>
              <a:t> (as opposed to word, sense or knowledge graph embeddings)</a:t>
            </a:r>
          </a:p>
          <a:p>
            <a:r>
              <a:rPr lang="en-US" sz="1600" dirty="0"/>
              <a:t>Combines </a:t>
            </a:r>
            <a:r>
              <a:rPr lang="en-US" sz="1600" b="1" dirty="0"/>
              <a:t>corpus-based</a:t>
            </a:r>
            <a:r>
              <a:rPr lang="en-US" sz="1600" dirty="0"/>
              <a:t> </a:t>
            </a:r>
            <a:r>
              <a:rPr lang="en-US" sz="1600" b="1" dirty="0"/>
              <a:t>and graph-based </a:t>
            </a:r>
            <a:r>
              <a:rPr lang="en-US" sz="1600" dirty="0"/>
              <a:t>approaches</a:t>
            </a:r>
          </a:p>
          <a:p>
            <a:r>
              <a:rPr lang="en-US" sz="1600" b="1" dirty="0"/>
              <a:t>Extends Swivel </a:t>
            </a:r>
            <a:r>
              <a:rPr lang="en-US" sz="1600" dirty="0"/>
              <a:t>to consider both lexical and semantic entries as part of the vocabulary</a:t>
            </a:r>
          </a:p>
          <a:p>
            <a:pPr lvl="1"/>
            <a:r>
              <a:rPr lang="en-US" sz="1400" b="1" dirty="0"/>
              <a:t>The corpus is lemmatized following different tokenization strategies, disambiguated and expanded</a:t>
            </a:r>
            <a:endParaRPr lang="en-US" sz="1400" dirty="0"/>
          </a:p>
          <a:p>
            <a:pPr lvl="1"/>
            <a:r>
              <a:rPr lang="en-US" sz="1400" b="1" dirty="0"/>
              <a:t>Word, lemma and concept embeddings are then jointly learnt</a:t>
            </a:r>
            <a:endParaRPr lang="en-US" sz="1400" dirty="0"/>
          </a:p>
          <a:p>
            <a:endParaRPr lang="es-ES" sz="1600" dirty="0"/>
          </a:p>
        </p:txBody>
      </p:sp>
      <p:sp>
        <p:nvSpPr>
          <p:cNvPr id="4" name="Content Placeholder 3">
            <a:extLst>
              <a:ext uri="{FF2B5EF4-FFF2-40B4-BE49-F238E27FC236}">
                <a16:creationId xmlns:a16="http://schemas.microsoft.com/office/drawing/2014/main" id="{34DD5A90-9FD1-4CD6-985A-0FE417FF01E6}"/>
              </a:ext>
            </a:extLst>
          </p:cNvPr>
          <p:cNvSpPr>
            <a:spLocks noGrp="1"/>
          </p:cNvSpPr>
          <p:nvPr>
            <p:ph sz="half" idx="17"/>
          </p:nvPr>
        </p:nvSpPr>
        <p:spPr>
          <a:xfrm>
            <a:off x="-180528" y="226980"/>
            <a:ext cx="9120088" cy="635657"/>
          </a:xfrm>
        </p:spPr>
        <p:txBody>
          <a:bodyPr/>
          <a:lstStyle/>
          <a:p>
            <a:r>
              <a:rPr lang="en-US" dirty="0"/>
              <a:t>Capturing MWE embeddings with Vecsigrafo</a:t>
            </a:r>
            <a:endParaRPr lang="es-ES" dirty="0"/>
          </a:p>
        </p:txBody>
      </p:sp>
      <p:pic>
        <p:nvPicPr>
          <p:cNvPr id="5" name="Imagen 6">
            <a:extLst>
              <a:ext uri="{FF2B5EF4-FFF2-40B4-BE49-F238E27FC236}">
                <a16:creationId xmlns:a16="http://schemas.microsoft.com/office/drawing/2014/main" id="{9CB60212-D5F7-48CC-94BC-F67EDD4EA1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380" y="1159244"/>
            <a:ext cx="6840760" cy="1271791"/>
          </a:xfrm>
          <a:prstGeom prst="rect">
            <a:avLst/>
          </a:prstGeom>
        </p:spPr>
      </p:pic>
      <p:pic>
        <p:nvPicPr>
          <p:cNvPr id="1026" name="Picture 2" descr="Image result for semantic web journal logo&quot;">
            <a:extLst>
              <a:ext uri="{FF2B5EF4-FFF2-40B4-BE49-F238E27FC236}">
                <a16:creationId xmlns:a16="http://schemas.microsoft.com/office/drawing/2014/main" id="{E1DEB14C-7435-4B24-A4F1-3C7067D0D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71" y="4371950"/>
            <a:ext cx="855246" cy="540673"/>
          </a:xfrm>
          <a:prstGeom prst="rect">
            <a:avLst/>
          </a:prstGeom>
          <a:solidFill>
            <a:schemeClr val="bg1"/>
          </a:solidFill>
        </p:spPr>
      </p:pic>
      <p:sp>
        <p:nvSpPr>
          <p:cNvPr id="8" name="Rectangle 7">
            <a:extLst>
              <a:ext uri="{FF2B5EF4-FFF2-40B4-BE49-F238E27FC236}">
                <a16:creationId xmlns:a16="http://schemas.microsoft.com/office/drawing/2014/main" id="{1372AF33-9586-4022-8C2F-BEA6FB9FBB91}"/>
              </a:ext>
            </a:extLst>
          </p:cNvPr>
          <p:cNvSpPr/>
          <p:nvPr/>
        </p:nvSpPr>
        <p:spPr>
          <a:xfrm>
            <a:off x="887016" y="4547188"/>
            <a:ext cx="5616624" cy="369332"/>
          </a:xfrm>
          <a:prstGeom prst="rect">
            <a:avLst/>
          </a:prstGeom>
        </p:spPr>
        <p:txBody>
          <a:bodyPr wrap="square">
            <a:spAutoFit/>
          </a:bodyPr>
          <a:lstStyle/>
          <a:p>
            <a:r>
              <a:rPr lang="en-US">
                <a:solidFill>
                  <a:srgbClr val="BF1D20"/>
                </a:solidFill>
                <a:latin typeface="Myriad Pro"/>
                <a:hlinkClick r:id="rId5"/>
              </a:rPr>
              <a:t>Vecsigrafo: Corpus-based Word-Concept Embeddings</a:t>
            </a:r>
            <a:endParaRPr lang="en-US"/>
          </a:p>
        </p:txBody>
      </p:sp>
    </p:spTree>
    <p:extLst>
      <p:ext uri="{BB962C8B-B14F-4D97-AF65-F5344CB8AC3E}">
        <p14:creationId xmlns:p14="http://schemas.microsoft.com/office/powerpoint/2010/main" val="358414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E11C2D7-AE70-411E-BBF8-7CBE6A4EA501}"/>
              </a:ext>
            </a:extLst>
          </p:cNvPr>
          <p:cNvSpPr>
            <a:spLocks noGrp="1"/>
          </p:cNvSpPr>
          <p:nvPr>
            <p:ph type="sldNum" sz="quarter" idx="4"/>
          </p:nvPr>
        </p:nvSpPr>
        <p:spPr/>
        <p:txBody>
          <a:bodyPr/>
          <a:lstStyle/>
          <a:p>
            <a:r>
              <a:rPr lang="it-IT" dirty="0"/>
              <a:t>							</a:t>
            </a:r>
            <a:fld id="{A5966B91-A095-42D1-A609-26FD12F997AA}" type="slidenum">
              <a:rPr lang="it-IT" smtClean="0"/>
              <a:pPr/>
              <a:t>7</a:t>
            </a:fld>
            <a:endParaRPr lang="it-IT" dirty="0"/>
          </a:p>
        </p:txBody>
      </p:sp>
      <p:sp>
        <p:nvSpPr>
          <p:cNvPr id="3" name="Marcador de contenido 2">
            <a:extLst>
              <a:ext uri="{FF2B5EF4-FFF2-40B4-BE49-F238E27FC236}">
                <a16:creationId xmlns:a16="http://schemas.microsoft.com/office/drawing/2014/main" id="{B6D6E031-64C7-4F51-80A1-AE1C42E9A25A}"/>
              </a:ext>
            </a:extLst>
          </p:cNvPr>
          <p:cNvSpPr>
            <a:spLocks noGrp="1"/>
          </p:cNvSpPr>
          <p:nvPr>
            <p:ph sz="half" idx="11"/>
          </p:nvPr>
        </p:nvSpPr>
        <p:spPr>
          <a:xfrm>
            <a:off x="426300" y="1201039"/>
            <a:ext cx="8280920" cy="3312368"/>
          </a:xfrm>
        </p:spPr>
        <p:txBody>
          <a:bodyPr/>
          <a:lstStyle/>
          <a:p>
            <a:pPr marL="0" indent="0">
              <a:buNone/>
            </a:pPr>
            <a:r>
              <a:rPr lang="en-US" b="1" dirty="0"/>
              <a:t>Dataset</a:t>
            </a:r>
          </a:p>
          <a:p>
            <a:r>
              <a:rPr lang="en-US" dirty="0"/>
              <a:t>Springer Nature SciGraph</a:t>
            </a:r>
          </a:p>
          <a:p>
            <a:r>
              <a:rPr lang="en-US" dirty="0"/>
              <a:t>Articles and book chapters (2001 to 2017): 3.2 million publications </a:t>
            </a:r>
          </a:p>
          <a:p>
            <a:r>
              <a:rPr lang="en-US" dirty="0"/>
              <a:t>Titles and Abstracts: 700M tokens, and 1.4M distinct tokens</a:t>
            </a:r>
          </a:p>
          <a:p>
            <a:pPr marL="0" indent="0">
              <a:lnSpc>
                <a:spcPct val="150000"/>
              </a:lnSpc>
              <a:buNone/>
            </a:pPr>
            <a:r>
              <a:rPr lang="en-US" b="1" dirty="0"/>
              <a:t>Linguistic annotations</a:t>
            </a:r>
          </a:p>
          <a:p>
            <a:r>
              <a:rPr lang="en-US" dirty="0"/>
              <a:t> Cogito, Expert System NLP suite</a:t>
            </a:r>
          </a:p>
          <a:p>
            <a:pPr marL="0" indent="0">
              <a:lnSpc>
                <a:spcPct val="150000"/>
              </a:lnSpc>
              <a:buNone/>
            </a:pPr>
            <a:r>
              <a:rPr lang="en-US" b="1" dirty="0"/>
              <a:t>Word, lemma and concept embeddings</a:t>
            </a:r>
          </a:p>
          <a:p>
            <a:r>
              <a:rPr lang="en-US" dirty="0" err="1"/>
              <a:t>Vecsigrafo</a:t>
            </a:r>
            <a:endParaRPr lang="en-US" dirty="0"/>
          </a:p>
          <a:p>
            <a:pPr marL="0" indent="0">
              <a:buNone/>
            </a:pPr>
            <a:endParaRPr lang="en-US" dirty="0"/>
          </a:p>
          <a:p>
            <a:endParaRPr lang="en-US" dirty="0"/>
          </a:p>
        </p:txBody>
      </p:sp>
      <p:sp>
        <p:nvSpPr>
          <p:cNvPr id="4" name="Marcador de contenido 3">
            <a:extLst>
              <a:ext uri="{FF2B5EF4-FFF2-40B4-BE49-F238E27FC236}">
                <a16:creationId xmlns:a16="http://schemas.microsoft.com/office/drawing/2014/main" id="{85888B56-B002-4679-8F45-049BA7C05A1D}"/>
              </a:ext>
            </a:extLst>
          </p:cNvPr>
          <p:cNvSpPr>
            <a:spLocks noGrp="1"/>
          </p:cNvSpPr>
          <p:nvPr>
            <p:ph sz="half" idx="17"/>
          </p:nvPr>
        </p:nvSpPr>
        <p:spPr/>
        <p:txBody>
          <a:bodyPr/>
          <a:lstStyle/>
          <a:p>
            <a:r>
              <a:rPr lang="en-US" dirty="0"/>
              <a:t>Experimental work</a:t>
            </a:r>
          </a:p>
        </p:txBody>
      </p:sp>
      <p:pic>
        <p:nvPicPr>
          <p:cNvPr id="8" name="Imagen 7">
            <a:extLst>
              <a:ext uri="{FF2B5EF4-FFF2-40B4-BE49-F238E27FC236}">
                <a16:creationId xmlns:a16="http://schemas.microsoft.com/office/drawing/2014/main" id="{F1FE076C-0731-4D3C-8982-FB7CAA1EF460}"/>
              </a:ext>
            </a:extLst>
          </p:cNvPr>
          <p:cNvPicPr>
            <a:picLocks noChangeAspect="1"/>
          </p:cNvPicPr>
          <p:nvPr/>
        </p:nvPicPr>
        <p:blipFill>
          <a:blip r:embed="rId2"/>
          <a:stretch>
            <a:fillRect/>
          </a:stretch>
        </p:blipFill>
        <p:spPr>
          <a:xfrm>
            <a:off x="5580112" y="2916891"/>
            <a:ext cx="2876550" cy="1390650"/>
          </a:xfrm>
          <a:prstGeom prst="rect">
            <a:avLst/>
          </a:prstGeom>
        </p:spPr>
      </p:pic>
      <p:pic>
        <p:nvPicPr>
          <p:cNvPr id="6" name="Picture 4" descr="Resultado de imagen de scigraph">
            <a:extLst>
              <a:ext uri="{FF2B5EF4-FFF2-40B4-BE49-F238E27FC236}">
                <a16:creationId xmlns:a16="http://schemas.microsoft.com/office/drawing/2014/main" id="{1FB066CA-D486-41F9-90D0-19593FA251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947183"/>
            <a:ext cx="2452372" cy="63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51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60A5DCE-A56D-4DEB-914D-AD96199FA7E6}"/>
              </a:ext>
            </a:extLst>
          </p:cNvPr>
          <p:cNvSpPr>
            <a:spLocks noGrp="1"/>
          </p:cNvSpPr>
          <p:nvPr>
            <p:ph type="sldNum" sz="quarter" idx="4"/>
          </p:nvPr>
        </p:nvSpPr>
        <p:spPr/>
        <p:txBody>
          <a:bodyPr/>
          <a:lstStyle/>
          <a:p>
            <a:r>
              <a:rPr lang="it-IT"/>
              <a:t>							</a:t>
            </a:r>
            <a:fld id="{A5966B91-A095-42D1-A609-26FD12F997AA}" type="slidenum">
              <a:rPr lang="it-IT" smtClean="0"/>
              <a:pPr/>
              <a:t>8</a:t>
            </a:fld>
            <a:endParaRPr lang="it-IT" dirty="0"/>
          </a:p>
        </p:txBody>
      </p:sp>
      <p:sp>
        <p:nvSpPr>
          <p:cNvPr id="3" name="Marcador de contenido 2">
            <a:extLst>
              <a:ext uri="{FF2B5EF4-FFF2-40B4-BE49-F238E27FC236}">
                <a16:creationId xmlns:a16="http://schemas.microsoft.com/office/drawing/2014/main" id="{040B9264-C1AC-4947-827B-C38573CC96C5}"/>
              </a:ext>
            </a:extLst>
          </p:cNvPr>
          <p:cNvSpPr>
            <a:spLocks noGrp="1"/>
          </p:cNvSpPr>
          <p:nvPr>
            <p:ph sz="half" idx="11"/>
          </p:nvPr>
        </p:nvSpPr>
        <p:spPr/>
        <p:txBody>
          <a:bodyPr/>
          <a:lstStyle/>
          <a:p>
            <a:r>
              <a:rPr lang="en-US" dirty="0"/>
              <a:t>A multilabel classification task to predict first level categories assigned to publications in SN SciGraph</a:t>
            </a:r>
          </a:p>
          <a:p>
            <a:pPr lvl="1"/>
            <a:r>
              <a:rPr lang="en-US" dirty="0"/>
              <a:t>E.g., Mathematical Sciences, Engineering or Medical and Health Sciences</a:t>
            </a:r>
          </a:p>
          <a:p>
            <a:r>
              <a:rPr lang="en-US" dirty="0"/>
              <a:t>Neural architecture: Convolutional neural networks (CNN) for text classification </a:t>
            </a:r>
          </a:p>
          <a:p>
            <a:pPr lvl="1"/>
            <a:r>
              <a:rPr lang="en-US" dirty="0"/>
              <a:t>Kim’s work (2014) improved the state of the art on different text classification tasks and benchmarks</a:t>
            </a:r>
          </a:p>
          <a:p>
            <a:pPr lvl="1"/>
            <a:r>
              <a:rPr lang="en-US" dirty="0"/>
              <a:t>Convolutions allow the network to learn features</a:t>
            </a:r>
          </a:p>
          <a:p>
            <a:pPr lvl="1"/>
            <a:r>
              <a:rPr lang="en-US" dirty="0"/>
              <a:t>Stacking several convolutions enables feature composition</a:t>
            </a:r>
          </a:p>
        </p:txBody>
      </p:sp>
      <p:sp>
        <p:nvSpPr>
          <p:cNvPr id="4" name="Marcador de contenido 3">
            <a:extLst>
              <a:ext uri="{FF2B5EF4-FFF2-40B4-BE49-F238E27FC236}">
                <a16:creationId xmlns:a16="http://schemas.microsoft.com/office/drawing/2014/main" id="{8256B5B4-57F5-418C-90C8-12F8936484B5}"/>
              </a:ext>
            </a:extLst>
          </p:cNvPr>
          <p:cNvSpPr>
            <a:spLocks noGrp="1"/>
          </p:cNvSpPr>
          <p:nvPr>
            <p:ph sz="half" idx="17"/>
          </p:nvPr>
        </p:nvSpPr>
        <p:spPr/>
        <p:txBody>
          <a:bodyPr/>
          <a:lstStyle/>
          <a:p>
            <a:r>
              <a:rPr lang="en-US" dirty="0"/>
              <a:t>Evaluation task</a:t>
            </a:r>
          </a:p>
        </p:txBody>
      </p:sp>
    </p:spTree>
    <p:extLst>
      <p:ext uri="{BB962C8B-B14F-4D97-AF65-F5344CB8AC3E}">
        <p14:creationId xmlns:p14="http://schemas.microsoft.com/office/powerpoint/2010/main" val="304868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E048F0D-82C3-474D-9BC6-EFCEF515DD65}"/>
              </a:ext>
            </a:extLst>
          </p:cNvPr>
          <p:cNvSpPr>
            <a:spLocks noGrp="1"/>
          </p:cNvSpPr>
          <p:nvPr>
            <p:ph type="sldNum" sz="quarter" idx="4"/>
          </p:nvPr>
        </p:nvSpPr>
        <p:spPr/>
        <p:txBody>
          <a:bodyPr/>
          <a:lstStyle/>
          <a:p>
            <a:r>
              <a:rPr lang="it-IT"/>
              <a:t>							</a:t>
            </a:r>
            <a:fld id="{A5966B91-A095-42D1-A609-26FD12F997AA}" type="slidenum">
              <a:rPr lang="it-IT" smtClean="0"/>
              <a:pPr/>
              <a:t>9</a:t>
            </a:fld>
            <a:endParaRPr lang="it-IT" dirty="0"/>
          </a:p>
        </p:txBody>
      </p:sp>
      <p:sp>
        <p:nvSpPr>
          <p:cNvPr id="3" name="Marcador de contenido 2">
            <a:extLst>
              <a:ext uri="{FF2B5EF4-FFF2-40B4-BE49-F238E27FC236}">
                <a16:creationId xmlns:a16="http://schemas.microsoft.com/office/drawing/2014/main" id="{94DDF3CD-046E-451C-8CDD-8C85DFF17F2B}"/>
              </a:ext>
            </a:extLst>
          </p:cNvPr>
          <p:cNvSpPr>
            <a:spLocks noGrp="1"/>
          </p:cNvSpPr>
          <p:nvPr>
            <p:ph sz="half" idx="11"/>
          </p:nvPr>
        </p:nvSpPr>
        <p:spPr/>
        <p:txBody>
          <a:bodyPr/>
          <a:lstStyle/>
          <a:p>
            <a:pPr marL="0" indent="0">
              <a:buNone/>
            </a:pPr>
            <a:r>
              <a:rPr lang="en-US" dirty="0"/>
              <a:t>We used an off-the-shelf CNN implementation available in </a:t>
            </a:r>
            <a:r>
              <a:rPr lang="en-US" dirty="0" err="1"/>
              <a:t>Keras</a:t>
            </a:r>
            <a:endParaRPr lang="en-US" dirty="0"/>
          </a:p>
          <a:p>
            <a:r>
              <a:rPr lang="en-US" dirty="0"/>
              <a:t>3 Convolutional layers, 128 filters and a 5-element window size</a:t>
            </a:r>
          </a:p>
          <a:p>
            <a:r>
              <a:rPr lang="en-US" dirty="0"/>
              <a:t>As dataset we use publications published in 2011: 187795 papers</a:t>
            </a:r>
          </a:p>
          <a:p>
            <a:r>
              <a:rPr lang="en-US" dirty="0"/>
              <a:t>To evaluate the classifier we used 10-fold cross validation</a:t>
            </a:r>
          </a:p>
          <a:p>
            <a:pPr marL="0" indent="0">
              <a:lnSpc>
                <a:spcPct val="150000"/>
              </a:lnSpc>
              <a:buNone/>
            </a:pPr>
            <a:r>
              <a:rPr lang="en-US" dirty="0"/>
              <a:t>Baseline and upper bound classifiers</a:t>
            </a:r>
          </a:p>
          <a:p>
            <a:r>
              <a:rPr lang="en-US" dirty="0"/>
              <a:t>Random embeddings</a:t>
            </a:r>
          </a:p>
          <a:p>
            <a:r>
              <a:rPr lang="en-US" dirty="0"/>
              <a:t>Learned by the CNN	</a:t>
            </a:r>
          </a:p>
        </p:txBody>
      </p:sp>
      <p:sp>
        <p:nvSpPr>
          <p:cNvPr id="4" name="Marcador de contenido 3">
            <a:extLst>
              <a:ext uri="{FF2B5EF4-FFF2-40B4-BE49-F238E27FC236}">
                <a16:creationId xmlns:a16="http://schemas.microsoft.com/office/drawing/2014/main" id="{664963B6-DF36-448E-A99B-26D69B872444}"/>
              </a:ext>
            </a:extLst>
          </p:cNvPr>
          <p:cNvSpPr>
            <a:spLocks noGrp="1"/>
          </p:cNvSpPr>
          <p:nvPr>
            <p:ph sz="half" idx="17"/>
          </p:nvPr>
        </p:nvSpPr>
        <p:spPr/>
        <p:txBody>
          <a:bodyPr/>
          <a:lstStyle/>
          <a:p>
            <a:r>
              <a:rPr lang="en-US" dirty="0"/>
              <a:t>Evaluation task</a:t>
            </a:r>
          </a:p>
        </p:txBody>
      </p:sp>
      <p:pic>
        <p:nvPicPr>
          <p:cNvPr id="6" name="Imagen 5">
            <a:extLst>
              <a:ext uri="{FF2B5EF4-FFF2-40B4-BE49-F238E27FC236}">
                <a16:creationId xmlns:a16="http://schemas.microsoft.com/office/drawing/2014/main" id="{2CD4148C-2773-44AD-8DF3-682A08A6B8E4}"/>
              </a:ext>
            </a:extLst>
          </p:cNvPr>
          <p:cNvPicPr>
            <a:picLocks noChangeAspect="1"/>
          </p:cNvPicPr>
          <p:nvPr/>
        </p:nvPicPr>
        <p:blipFill rotWithShape="1">
          <a:blip r:embed="rId2"/>
          <a:srcRect b="4451"/>
          <a:stretch/>
        </p:blipFill>
        <p:spPr>
          <a:xfrm>
            <a:off x="4067944" y="3219822"/>
            <a:ext cx="3965510" cy="1056133"/>
          </a:xfrm>
          <a:prstGeom prst="rect">
            <a:avLst/>
          </a:prstGeom>
        </p:spPr>
      </p:pic>
    </p:spTree>
    <p:extLst>
      <p:ext uri="{BB962C8B-B14F-4D97-AF65-F5344CB8AC3E}">
        <p14:creationId xmlns:p14="http://schemas.microsoft.com/office/powerpoint/2010/main" val="118466029"/>
      </p:ext>
    </p:extLst>
  </p:cSld>
  <p:clrMapOvr>
    <a:masterClrMapping/>
  </p:clrMapOvr>
</p:sld>
</file>

<file path=ppt/theme/theme1.xml><?xml version="1.0" encoding="utf-8"?>
<a:theme xmlns:a="http://schemas.openxmlformats.org/drawingml/2006/main" name="ExpertSystem">
  <a:themeElements>
    <a:clrScheme name="Expertsystem 1">
      <a:dk1>
        <a:srgbClr val="1B3F7D"/>
      </a:dk1>
      <a:lt1>
        <a:srgbClr val="FFFFFF"/>
      </a:lt1>
      <a:dk2>
        <a:srgbClr val="FFF8F7"/>
      </a:dk2>
      <a:lt2>
        <a:srgbClr val="EEECE1"/>
      </a:lt2>
      <a:accent1>
        <a:srgbClr val="1B3F7D"/>
      </a:accent1>
      <a:accent2>
        <a:srgbClr val="EB2E00"/>
      </a:accent2>
      <a:accent3>
        <a:srgbClr val="B5D0E5"/>
      </a:accent3>
      <a:accent4>
        <a:srgbClr val="DBE0E6"/>
      </a:accent4>
      <a:accent5>
        <a:srgbClr val="2759AD"/>
      </a:accent5>
      <a:accent6>
        <a:srgbClr val="F79646"/>
      </a:accent6>
      <a:hlink>
        <a:srgbClr val="EB2E00"/>
      </a:hlink>
      <a:folHlink>
        <a:srgbClr val="97AEC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2567" tIns="36283" rIns="72567" bIns="36283" rtlCol="0" anchor="ctr">
        <a:spAutoFit/>
      </a:bodyPr>
      <a:lstStyle>
        <a:defPPr>
          <a:defRPr sz="6600" b="1" smtClean="0">
            <a:solidFill>
              <a:srgbClr val="FF0000"/>
            </a:solidFill>
            <a:latin typeface="+mj-lt"/>
            <a:ea typeface="Karla" pitchFamily="2" charset="0"/>
          </a:defRPr>
        </a:defPPr>
      </a:lstStyle>
    </a:txDef>
  </a:objectDefaults>
  <a:extraClrSchemeLst/>
  <a:extLst>
    <a:ext uri="{05A4C25C-085E-4340-85A3-A5531E510DB2}">
      <thm15:themeFamily xmlns:thm15="http://schemas.microsoft.com/office/thememl/2012/main" name="Template Expert System March 2018.potx" id="{25A4DF8B-0636-447F-9142-66E5E0EE7D32}" vid="{9A90937E-8149-4FBB-9512-EFBE3CB5896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A2004DAF01C540A0A74DAD9B048AF8" ma:contentTypeVersion="11" ma:contentTypeDescription="Create a new document." ma:contentTypeScope="" ma:versionID="fa561f9f9eea597624a4f3e2292ae2fc">
  <xsd:schema xmlns:xsd="http://www.w3.org/2001/XMLSchema" xmlns:xs="http://www.w3.org/2001/XMLSchema" xmlns:p="http://schemas.microsoft.com/office/2006/metadata/properties" xmlns:ns3="a9ff94d0-c376-4d45-8efe-a82ec3b28d0c" xmlns:ns4="dd30eaff-d746-4118-8490-dd45af6436ff" targetNamespace="http://schemas.microsoft.com/office/2006/metadata/properties" ma:root="true" ma:fieldsID="4ce6fffd7653cd98463522c2ca9daa6f" ns3:_="" ns4:_="">
    <xsd:import namespace="a9ff94d0-c376-4d45-8efe-a82ec3b28d0c"/>
    <xsd:import namespace="dd30eaff-d746-4118-8490-dd45af6436f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f94d0-c376-4d45-8efe-a82ec3b28d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30eaff-d746-4118-8490-dd45af6436f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BABAE0-F3D7-4232-B8A2-A40CC4A159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ff94d0-c376-4d45-8efe-a82ec3b28d0c"/>
    <ds:schemaRef ds:uri="dd30eaff-d746-4118-8490-dd45af643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CBD4A0-CEE9-4394-BE99-9A9FCE74B2FC}">
  <ds:schemaRefs>
    <ds:schemaRef ds:uri="http://schemas.microsoft.com/sharepoint/v3/contenttype/forms"/>
  </ds:schemaRefs>
</ds:datastoreItem>
</file>

<file path=customXml/itemProps3.xml><?xml version="1.0" encoding="utf-8"?>
<ds:datastoreItem xmlns:ds="http://schemas.openxmlformats.org/officeDocument/2006/customXml" ds:itemID="{8243CF3B-A7C0-47B8-91A3-110D6EE151F2}">
  <ds:schemaRefs>
    <ds:schemaRef ds:uri="http://purl.org/dc/terms/"/>
    <ds:schemaRef ds:uri="http://schemas.openxmlformats.org/package/2006/metadata/core-properties"/>
    <ds:schemaRef ds:uri="http://purl.org/dc/dcmitype/"/>
    <ds:schemaRef ds:uri="http://schemas.microsoft.com/office/infopath/2007/PartnerControls"/>
    <ds:schemaRef ds:uri="dd30eaff-d746-4118-8490-dd45af6436ff"/>
    <ds:schemaRef ds:uri="http://purl.org/dc/elements/1.1/"/>
    <ds:schemaRef ds:uri="http://schemas.microsoft.com/office/2006/metadata/properties"/>
    <ds:schemaRef ds:uri="a9ff94d0-c376-4d45-8efe-a82ec3b28d0c"/>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 Expert System March 2018</Template>
  <TotalTime>6326</TotalTime>
  <Words>1272</Words>
  <Application>Microsoft Office PowerPoint</Application>
  <PresentationFormat>On-screen Show (16:9)</PresentationFormat>
  <Paragraphs>137</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Myriad Pro</vt:lpstr>
      <vt:lpstr>Wingdings</vt:lpstr>
      <vt:lpstr>ExpertSystem</vt:lpstr>
      <vt:lpstr>Learning Embeddings from Scientific Corpora using Lexical, Grammatical and Semantic Information Andres Garcia-Silva, Ronald Denaux, Jose Manuel Gomez-Perez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Jose Manuel Gomez-Perez  R&amp;D Director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Garcia Silva</dc:creator>
  <cp:lastModifiedBy>José Manuel Gómez Pérez</cp:lastModifiedBy>
  <cp:revision>32</cp:revision>
  <dcterms:created xsi:type="dcterms:W3CDTF">2019-11-07T15:43:03Z</dcterms:created>
  <dcterms:modified xsi:type="dcterms:W3CDTF">2019-11-19T19:41:17Z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0x010100CEA2004DAF01C540A0A74DAD9B048AF8</vt:lpwstr>
  </property>
</Properties>
</file>